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257" r:id="rId3"/>
    <p:sldId id="259" r:id="rId5"/>
    <p:sldId id="260" r:id="rId6"/>
    <p:sldId id="262" r:id="rId7"/>
    <p:sldId id="261" r:id="rId8"/>
    <p:sldId id="274" r:id="rId9"/>
    <p:sldId id="275" r:id="rId10"/>
    <p:sldId id="276" r:id="rId11"/>
    <p:sldId id="277" r:id="rId12"/>
    <p:sldId id="280" r:id="rId13"/>
    <p:sldId id="281" r:id="rId14"/>
    <p:sldId id="279" r:id="rId15"/>
    <p:sldId id="282" r:id="rId16"/>
    <p:sldId id="285" r:id="rId17"/>
    <p:sldId id="286" r:id="rId18"/>
    <p:sldId id="267" r:id="rId19"/>
    <p:sldId id="270" r:id="rId20"/>
    <p:sldId id="27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242"/>
        <p:guide pos="383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BEB53-1CE7-4AAE-9DD2-D40B5B62D2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9" Type="http://schemas.openxmlformats.org/officeDocument/2006/relationships/tags" Target="../tags/tag98.xml"/><Relationship Id="rId98" Type="http://schemas.openxmlformats.org/officeDocument/2006/relationships/tags" Target="../tags/tag97.xml"/><Relationship Id="rId97" Type="http://schemas.openxmlformats.org/officeDocument/2006/relationships/tags" Target="../tags/tag96.xml"/><Relationship Id="rId96" Type="http://schemas.openxmlformats.org/officeDocument/2006/relationships/tags" Target="../tags/tag95.xml"/><Relationship Id="rId95" Type="http://schemas.openxmlformats.org/officeDocument/2006/relationships/tags" Target="../tags/tag94.xml"/><Relationship Id="rId94" Type="http://schemas.openxmlformats.org/officeDocument/2006/relationships/tags" Target="../tags/tag93.xml"/><Relationship Id="rId93" Type="http://schemas.openxmlformats.org/officeDocument/2006/relationships/tags" Target="../tags/tag92.xml"/><Relationship Id="rId92" Type="http://schemas.openxmlformats.org/officeDocument/2006/relationships/tags" Target="../tags/tag91.xml"/><Relationship Id="rId91" Type="http://schemas.openxmlformats.org/officeDocument/2006/relationships/tags" Target="../tags/tag90.xml"/><Relationship Id="rId90" Type="http://schemas.openxmlformats.org/officeDocument/2006/relationships/tags" Target="../tags/tag89.xml"/><Relationship Id="rId9" Type="http://schemas.openxmlformats.org/officeDocument/2006/relationships/tags" Target="../tags/tag8.xml"/><Relationship Id="rId89" Type="http://schemas.openxmlformats.org/officeDocument/2006/relationships/tags" Target="../tags/tag88.xml"/><Relationship Id="rId88" Type="http://schemas.openxmlformats.org/officeDocument/2006/relationships/tags" Target="../tags/tag87.xml"/><Relationship Id="rId87" Type="http://schemas.openxmlformats.org/officeDocument/2006/relationships/tags" Target="../tags/tag86.xml"/><Relationship Id="rId86" Type="http://schemas.openxmlformats.org/officeDocument/2006/relationships/tags" Target="../tags/tag85.xml"/><Relationship Id="rId85" Type="http://schemas.openxmlformats.org/officeDocument/2006/relationships/tags" Target="../tags/tag84.xml"/><Relationship Id="rId84" Type="http://schemas.openxmlformats.org/officeDocument/2006/relationships/tags" Target="../tags/tag83.xml"/><Relationship Id="rId83" Type="http://schemas.openxmlformats.org/officeDocument/2006/relationships/tags" Target="../tags/tag82.xml"/><Relationship Id="rId82" Type="http://schemas.openxmlformats.org/officeDocument/2006/relationships/tags" Target="../tags/tag81.xml"/><Relationship Id="rId81" Type="http://schemas.openxmlformats.org/officeDocument/2006/relationships/tags" Target="../tags/tag80.xml"/><Relationship Id="rId80" Type="http://schemas.openxmlformats.org/officeDocument/2006/relationships/tags" Target="../tags/tag79.xml"/><Relationship Id="rId8" Type="http://schemas.openxmlformats.org/officeDocument/2006/relationships/tags" Target="../tags/tag7.xml"/><Relationship Id="rId79" Type="http://schemas.openxmlformats.org/officeDocument/2006/relationships/tags" Target="../tags/tag78.xml"/><Relationship Id="rId78" Type="http://schemas.openxmlformats.org/officeDocument/2006/relationships/tags" Target="../tags/tag77.xml"/><Relationship Id="rId77" Type="http://schemas.openxmlformats.org/officeDocument/2006/relationships/tags" Target="../tags/tag76.xml"/><Relationship Id="rId76" Type="http://schemas.openxmlformats.org/officeDocument/2006/relationships/tags" Target="../tags/tag75.xml"/><Relationship Id="rId75" Type="http://schemas.openxmlformats.org/officeDocument/2006/relationships/tags" Target="../tags/tag74.xml"/><Relationship Id="rId74" Type="http://schemas.openxmlformats.org/officeDocument/2006/relationships/tags" Target="../tags/tag73.xml"/><Relationship Id="rId73" Type="http://schemas.openxmlformats.org/officeDocument/2006/relationships/tags" Target="../tags/tag72.xml"/><Relationship Id="rId72" Type="http://schemas.openxmlformats.org/officeDocument/2006/relationships/tags" Target="../tags/tag71.xml"/><Relationship Id="rId71" Type="http://schemas.openxmlformats.org/officeDocument/2006/relationships/tags" Target="../tags/tag70.xml"/><Relationship Id="rId70" Type="http://schemas.openxmlformats.org/officeDocument/2006/relationships/tags" Target="../tags/tag69.xml"/><Relationship Id="rId7" Type="http://schemas.openxmlformats.org/officeDocument/2006/relationships/tags" Target="../tags/tag6.xml"/><Relationship Id="rId69" Type="http://schemas.openxmlformats.org/officeDocument/2006/relationships/tags" Target="../tags/tag68.xml"/><Relationship Id="rId68" Type="http://schemas.openxmlformats.org/officeDocument/2006/relationships/tags" Target="../tags/tag67.xml"/><Relationship Id="rId67" Type="http://schemas.openxmlformats.org/officeDocument/2006/relationships/tags" Target="../tags/tag66.xml"/><Relationship Id="rId66" Type="http://schemas.openxmlformats.org/officeDocument/2006/relationships/tags" Target="../tags/tag65.xml"/><Relationship Id="rId65" Type="http://schemas.openxmlformats.org/officeDocument/2006/relationships/tags" Target="../tags/tag64.xml"/><Relationship Id="rId64" Type="http://schemas.openxmlformats.org/officeDocument/2006/relationships/tags" Target="../tags/tag63.xml"/><Relationship Id="rId63" Type="http://schemas.openxmlformats.org/officeDocument/2006/relationships/tags" Target="../tags/tag62.xml"/><Relationship Id="rId62" Type="http://schemas.openxmlformats.org/officeDocument/2006/relationships/tags" Target="../tags/tag61.xml"/><Relationship Id="rId61" Type="http://schemas.openxmlformats.org/officeDocument/2006/relationships/tags" Target="../tags/tag60.xml"/><Relationship Id="rId60" Type="http://schemas.openxmlformats.org/officeDocument/2006/relationships/tags" Target="../tags/tag59.xml"/><Relationship Id="rId6" Type="http://schemas.openxmlformats.org/officeDocument/2006/relationships/tags" Target="../tags/tag5.xml"/><Relationship Id="rId59" Type="http://schemas.openxmlformats.org/officeDocument/2006/relationships/tags" Target="../tags/tag58.xml"/><Relationship Id="rId58" Type="http://schemas.openxmlformats.org/officeDocument/2006/relationships/tags" Target="../tags/tag57.xml"/><Relationship Id="rId57" Type="http://schemas.openxmlformats.org/officeDocument/2006/relationships/tags" Target="../tags/tag56.xml"/><Relationship Id="rId56" Type="http://schemas.openxmlformats.org/officeDocument/2006/relationships/tags" Target="../tags/tag55.xml"/><Relationship Id="rId55" Type="http://schemas.openxmlformats.org/officeDocument/2006/relationships/tags" Target="../tags/tag54.xml"/><Relationship Id="rId54" Type="http://schemas.openxmlformats.org/officeDocument/2006/relationships/tags" Target="../tags/tag53.xml"/><Relationship Id="rId53" Type="http://schemas.openxmlformats.org/officeDocument/2006/relationships/tags" Target="../tags/tag52.xml"/><Relationship Id="rId52" Type="http://schemas.openxmlformats.org/officeDocument/2006/relationships/tags" Target="../tags/tag51.xml"/><Relationship Id="rId51" Type="http://schemas.openxmlformats.org/officeDocument/2006/relationships/tags" Target="../tags/tag50.xml"/><Relationship Id="rId50" Type="http://schemas.openxmlformats.org/officeDocument/2006/relationships/tags" Target="../tags/tag49.xml"/><Relationship Id="rId5" Type="http://schemas.openxmlformats.org/officeDocument/2006/relationships/tags" Target="../tags/tag4.xml"/><Relationship Id="rId49" Type="http://schemas.openxmlformats.org/officeDocument/2006/relationships/tags" Target="../tags/tag48.xml"/><Relationship Id="rId48" Type="http://schemas.openxmlformats.org/officeDocument/2006/relationships/tags" Target="../tags/tag47.xml"/><Relationship Id="rId47" Type="http://schemas.openxmlformats.org/officeDocument/2006/relationships/tags" Target="../tags/tag46.xml"/><Relationship Id="rId46" Type="http://schemas.openxmlformats.org/officeDocument/2006/relationships/tags" Target="../tags/tag45.xml"/><Relationship Id="rId45" Type="http://schemas.openxmlformats.org/officeDocument/2006/relationships/tags" Target="../tags/tag44.xml"/><Relationship Id="rId44" Type="http://schemas.openxmlformats.org/officeDocument/2006/relationships/tags" Target="../tags/tag43.xml"/><Relationship Id="rId43" Type="http://schemas.openxmlformats.org/officeDocument/2006/relationships/tags" Target="../tags/tag42.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2" Type="http://schemas.openxmlformats.org/officeDocument/2006/relationships/tags" Target="../tags/tag141.xml"/><Relationship Id="rId141" Type="http://schemas.openxmlformats.org/officeDocument/2006/relationships/tags" Target="../tags/tag140.xml"/><Relationship Id="rId140" Type="http://schemas.openxmlformats.org/officeDocument/2006/relationships/tags" Target="../tags/tag139.xml"/><Relationship Id="rId14" Type="http://schemas.openxmlformats.org/officeDocument/2006/relationships/tags" Target="../tags/tag13.xml"/><Relationship Id="rId139" Type="http://schemas.openxmlformats.org/officeDocument/2006/relationships/tags" Target="../tags/tag138.xml"/><Relationship Id="rId138" Type="http://schemas.openxmlformats.org/officeDocument/2006/relationships/tags" Target="../tags/tag137.xml"/><Relationship Id="rId137" Type="http://schemas.openxmlformats.org/officeDocument/2006/relationships/tags" Target="../tags/tag136.xml"/><Relationship Id="rId136" Type="http://schemas.openxmlformats.org/officeDocument/2006/relationships/tags" Target="../tags/tag135.xml"/><Relationship Id="rId135" Type="http://schemas.openxmlformats.org/officeDocument/2006/relationships/tags" Target="../tags/tag134.xml"/><Relationship Id="rId134" Type="http://schemas.openxmlformats.org/officeDocument/2006/relationships/tags" Target="../tags/tag133.xml"/><Relationship Id="rId133" Type="http://schemas.openxmlformats.org/officeDocument/2006/relationships/tags" Target="../tags/tag132.xml"/><Relationship Id="rId132" Type="http://schemas.openxmlformats.org/officeDocument/2006/relationships/tags" Target="../tags/tag131.xml"/><Relationship Id="rId131" Type="http://schemas.openxmlformats.org/officeDocument/2006/relationships/tags" Target="../tags/tag130.xml"/><Relationship Id="rId130" Type="http://schemas.openxmlformats.org/officeDocument/2006/relationships/tags" Target="../tags/tag129.xml"/><Relationship Id="rId13" Type="http://schemas.openxmlformats.org/officeDocument/2006/relationships/tags" Target="../tags/tag12.xml"/><Relationship Id="rId129" Type="http://schemas.openxmlformats.org/officeDocument/2006/relationships/tags" Target="../tags/tag128.xml"/><Relationship Id="rId128" Type="http://schemas.openxmlformats.org/officeDocument/2006/relationships/tags" Target="../tags/tag127.xml"/><Relationship Id="rId127" Type="http://schemas.openxmlformats.org/officeDocument/2006/relationships/tags" Target="../tags/tag126.xml"/><Relationship Id="rId126" Type="http://schemas.openxmlformats.org/officeDocument/2006/relationships/tags" Target="../tags/tag125.xml"/><Relationship Id="rId125" Type="http://schemas.openxmlformats.org/officeDocument/2006/relationships/tags" Target="../tags/tag124.xml"/><Relationship Id="rId124" Type="http://schemas.openxmlformats.org/officeDocument/2006/relationships/tags" Target="../tags/tag123.xml"/><Relationship Id="rId123" Type="http://schemas.openxmlformats.org/officeDocument/2006/relationships/tags" Target="../tags/tag122.xml"/><Relationship Id="rId122" Type="http://schemas.openxmlformats.org/officeDocument/2006/relationships/tags" Target="../tags/tag121.xml"/><Relationship Id="rId121" Type="http://schemas.openxmlformats.org/officeDocument/2006/relationships/tags" Target="../tags/tag120.xml"/><Relationship Id="rId120" Type="http://schemas.openxmlformats.org/officeDocument/2006/relationships/tags" Target="../tags/tag119.xml"/><Relationship Id="rId12" Type="http://schemas.openxmlformats.org/officeDocument/2006/relationships/tags" Target="../tags/tag11.xml"/><Relationship Id="rId119" Type="http://schemas.openxmlformats.org/officeDocument/2006/relationships/tags" Target="../tags/tag118.xml"/><Relationship Id="rId118" Type="http://schemas.openxmlformats.org/officeDocument/2006/relationships/tags" Target="../tags/tag117.xml"/><Relationship Id="rId117" Type="http://schemas.openxmlformats.org/officeDocument/2006/relationships/tags" Target="../tags/tag116.xml"/><Relationship Id="rId116" Type="http://schemas.openxmlformats.org/officeDocument/2006/relationships/tags" Target="../tags/tag115.xml"/><Relationship Id="rId115" Type="http://schemas.openxmlformats.org/officeDocument/2006/relationships/tags" Target="../tags/tag114.xml"/><Relationship Id="rId114" Type="http://schemas.openxmlformats.org/officeDocument/2006/relationships/tags" Target="../tags/tag113.xml"/><Relationship Id="rId113" Type="http://schemas.openxmlformats.org/officeDocument/2006/relationships/tags" Target="../tags/tag112.xml"/><Relationship Id="rId112" Type="http://schemas.openxmlformats.org/officeDocument/2006/relationships/tags" Target="../tags/tag111.xml"/><Relationship Id="rId111" Type="http://schemas.openxmlformats.org/officeDocument/2006/relationships/tags" Target="../tags/tag110.xml"/><Relationship Id="rId110" Type="http://schemas.openxmlformats.org/officeDocument/2006/relationships/tags" Target="../tags/tag109.xml"/><Relationship Id="rId11" Type="http://schemas.openxmlformats.org/officeDocument/2006/relationships/tags" Target="../tags/tag10.xml"/><Relationship Id="rId109" Type="http://schemas.openxmlformats.org/officeDocument/2006/relationships/tags" Target="../tags/tag108.xml"/><Relationship Id="rId108" Type="http://schemas.openxmlformats.org/officeDocument/2006/relationships/tags" Target="../tags/tag107.xml"/><Relationship Id="rId107" Type="http://schemas.openxmlformats.org/officeDocument/2006/relationships/tags" Target="../tags/tag106.xml"/><Relationship Id="rId106" Type="http://schemas.openxmlformats.org/officeDocument/2006/relationships/tags" Target="../tags/tag105.xml"/><Relationship Id="rId105" Type="http://schemas.openxmlformats.org/officeDocument/2006/relationships/tags" Target="../tags/tag104.xml"/><Relationship Id="rId104" Type="http://schemas.openxmlformats.org/officeDocument/2006/relationships/tags" Target="../tags/tag103.xml"/><Relationship Id="rId103" Type="http://schemas.openxmlformats.org/officeDocument/2006/relationships/tags" Target="../tags/tag102.xml"/><Relationship Id="rId102" Type="http://schemas.openxmlformats.org/officeDocument/2006/relationships/tags" Target="../tags/tag101.xml"/><Relationship Id="rId101" Type="http://schemas.openxmlformats.org/officeDocument/2006/relationships/tags" Target="../tags/tag100.xml"/><Relationship Id="rId100" Type="http://schemas.openxmlformats.org/officeDocument/2006/relationships/tags" Target="../tags/tag99.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9" Type="http://schemas.openxmlformats.org/officeDocument/2006/relationships/tags" Target="../tags/tag558.xml"/><Relationship Id="rId98" Type="http://schemas.openxmlformats.org/officeDocument/2006/relationships/tags" Target="../tags/tag557.xml"/><Relationship Id="rId97" Type="http://schemas.openxmlformats.org/officeDocument/2006/relationships/tags" Target="../tags/tag556.xml"/><Relationship Id="rId96" Type="http://schemas.openxmlformats.org/officeDocument/2006/relationships/tags" Target="../tags/tag555.xml"/><Relationship Id="rId95" Type="http://schemas.openxmlformats.org/officeDocument/2006/relationships/tags" Target="../tags/tag554.xml"/><Relationship Id="rId94" Type="http://schemas.openxmlformats.org/officeDocument/2006/relationships/tags" Target="../tags/tag553.xml"/><Relationship Id="rId93" Type="http://schemas.openxmlformats.org/officeDocument/2006/relationships/tags" Target="../tags/tag552.xml"/><Relationship Id="rId92" Type="http://schemas.openxmlformats.org/officeDocument/2006/relationships/tags" Target="../tags/tag551.xml"/><Relationship Id="rId91" Type="http://schemas.openxmlformats.org/officeDocument/2006/relationships/tags" Target="../tags/tag550.xml"/><Relationship Id="rId90" Type="http://schemas.openxmlformats.org/officeDocument/2006/relationships/tags" Target="../tags/tag549.xml"/><Relationship Id="rId9" Type="http://schemas.openxmlformats.org/officeDocument/2006/relationships/tags" Target="../tags/tag468.xml"/><Relationship Id="rId89" Type="http://schemas.openxmlformats.org/officeDocument/2006/relationships/tags" Target="../tags/tag548.xml"/><Relationship Id="rId88" Type="http://schemas.openxmlformats.org/officeDocument/2006/relationships/tags" Target="../tags/tag547.xml"/><Relationship Id="rId87" Type="http://schemas.openxmlformats.org/officeDocument/2006/relationships/tags" Target="../tags/tag546.xml"/><Relationship Id="rId86" Type="http://schemas.openxmlformats.org/officeDocument/2006/relationships/tags" Target="../tags/tag545.xml"/><Relationship Id="rId85" Type="http://schemas.openxmlformats.org/officeDocument/2006/relationships/tags" Target="../tags/tag544.xml"/><Relationship Id="rId84" Type="http://schemas.openxmlformats.org/officeDocument/2006/relationships/tags" Target="../tags/tag543.xml"/><Relationship Id="rId83" Type="http://schemas.openxmlformats.org/officeDocument/2006/relationships/tags" Target="../tags/tag542.xml"/><Relationship Id="rId82" Type="http://schemas.openxmlformats.org/officeDocument/2006/relationships/tags" Target="../tags/tag541.xml"/><Relationship Id="rId81" Type="http://schemas.openxmlformats.org/officeDocument/2006/relationships/tags" Target="../tags/tag540.xml"/><Relationship Id="rId80" Type="http://schemas.openxmlformats.org/officeDocument/2006/relationships/tags" Target="../tags/tag539.xml"/><Relationship Id="rId8" Type="http://schemas.openxmlformats.org/officeDocument/2006/relationships/tags" Target="../tags/tag467.xml"/><Relationship Id="rId79" Type="http://schemas.openxmlformats.org/officeDocument/2006/relationships/tags" Target="../tags/tag538.xml"/><Relationship Id="rId78" Type="http://schemas.openxmlformats.org/officeDocument/2006/relationships/tags" Target="../tags/tag537.xml"/><Relationship Id="rId77" Type="http://schemas.openxmlformats.org/officeDocument/2006/relationships/tags" Target="../tags/tag536.xml"/><Relationship Id="rId76" Type="http://schemas.openxmlformats.org/officeDocument/2006/relationships/tags" Target="../tags/tag535.xml"/><Relationship Id="rId75" Type="http://schemas.openxmlformats.org/officeDocument/2006/relationships/tags" Target="../tags/tag534.xml"/><Relationship Id="rId74" Type="http://schemas.openxmlformats.org/officeDocument/2006/relationships/tags" Target="../tags/tag533.xml"/><Relationship Id="rId73" Type="http://schemas.openxmlformats.org/officeDocument/2006/relationships/tags" Target="../tags/tag532.xml"/><Relationship Id="rId72" Type="http://schemas.openxmlformats.org/officeDocument/2006/relationships/tags" Target="../tags/tag531.xml"/><Relationship Id="rId71" Type="http://schemas.openxmlformats.org/officeDocument/2006/relationships/tags" Target="../tags/tag530.xml"/><Relationship Id="rId70" Type="http://schemas.openxmlformats.org/officeDocument/2006/relationships/tags" Target="../tags/tag529.xml"/><Relationship Id="rId7" Type="http://schemas.openxmlformats.org/officeDocument/2006/relationships/tags" Target="../tags/tag466.xml"/><Relationship Id="rId69" Type="http://schemas.openxmlformats.org/officeDocument/2006/relationships/tags" Target="../tags/tag528.xml"/><Relationship Id="rId68" Type="http://schemas.openxmlformats.org/officeDocument/2006/relationships/tags" Target="../tags/tag527.xml"/><Relationship Id="rId67" Type="http://schemas.openxmlformats.org/officeDocument/2006/relationships/tags" Target="../tags/tag526.xml"/><Relationship Id="rId66" Type="http://schemas.openxmlformats.org/officeDocument/2006/relationships/tags" Target="../tags/tag525.xml"/><Relationship Id="rId65" Type="http://schemas.openxmlformats.org/officeDocument/2006/relationships/tags" Target="../tags/tag524.xml"/><Relationship Id="rId64" Type="http://schemas.openxmlformats.org/officeDocument/2006/relationships/tags" Target="../tags/tag523.xml"/><Relationship Id="rId63" Type="http://schemas.openxmlformats.org/officeDocument/2006/relationships/tags" Target="../tags/tag522.xml"/><Relationship Id="rId62" Type="http://schemas.openxmlformats.org/officeDocument/2006/relationships/tags" Target="../tags/tag521.xml"/><Relationship Id="rId61" Type="http://schemas.openxmlformats.org/officeDocument/2006/relationships/tags" Target="../tags/tag520.xml"/><Relationship Id="rId60" Type="http://schemas.openxmlformats.org/officeDocument/2006/relationships/tags" Target="../tags/tag519.xml"/><Relationship Id="rId6" Type="http://schemas.openxmlformats.org/officeDocument/2006/relationships/tags" Target="../tags/tag465.xml"/><Relationship Id="rId59" Type="http://schemas.openxmlformats.org/officeDocument/2006/relationships/tags" Target="../tags/tag518.xml"/><Relationship Id="rId58" Type="http://schemas.openxmlformats.org/officeDocument/2006/relationships/tags" Target="../tags/tag517.xml"/><Relationship Id="rId57" Type="http://schemas.openxmlformats.org/officeDocument/2006/relationships/tags" Target="../tags/tag516.xml"/><Relationship Id="rId56" Type="http://schemas.openxmlformats.org/officeDocument/2006/relationships/tags" Target="../tags/tag515.xml"/><Relationship Id="rId55" Type="http://schemas.openxmlformats.org/officeDocument/2006/relationships/tags" Target="../tags/tag514.xml"/><Relationship Id="rId54" Type="http://schemas.openxmlformats.org/officeDocument/2006/relationships/tags" Target="../tags/tag513.xml"/><Relationship Id="rId53" Type="http://schemas.openxmlformats.org/officeDocument/2006/relationships/tags" Target="../tags/tag512.xml"/><Relationship Id="rId52" Type="http://schemas.openxmlformats.org/officeDocument/2006/relationships/tags" Target="../tags/tag511.xml"/><Relationship Id="rId51" Type="http://schemas.openxmlformats.org/officeDocument/2006/relationships/tags" Target="../tags/tag510.xml"/><Relationship Id="rId50" Type="http://schemas.openxmlformats.org/officeDocument/2006/relationships/tags" Target="../tags/tag509.xml"/><Relationship Id="rId5" Type="http://schemas.openxmlformats.org/officeDocument/2006/relationships/tags" Target="../tags/tag464.xml"/><Relationship Id="rId49" Type="http://schemas.openxmlformats.org/officeDocument/2006/relationships/tags" Target="../tags/tag508.xml"/><Relationship Id="rId48" Type="http://schemas.openxmlformats.org/officeDocument/2006/relationships/tags" Target="../tags/tag507.xml"/><Relationship Id="rId47" Type="http://schemas.openxmlformats.org/officeDocument/2006/relationships/tags" Target="../tags/tag506.xml"/><Relationship Id="rId46" Type="http://schemas.openxmlformats.org/officeDocument/2006/relationships/tags" Target="../tags/tag505.xml"/><Relationship Id="rId45" Type="http://schemas.openxmlformats.org/officeDocument/2006/relationships/tags" Target="../tags/tag504.xml"/><Relationship Id="rId44" Type="http://schemas.openxmlformats.org/officeDocument/2006/relationships/tags" Target="../tags/tag503.xml"/><Relationship Id="rId43" Type="http://schemas.openxmlformats.org/officeDocument/2006/relationships/tags" Target="../tags/tag502.xml"/><Relationship Id="rId42" Type="http://schemas.openxmlformats.org/officeDocument/2006/relationships/tags" Target="../tags/tag501.xml"/><Relationship Id="rId41" Type="http://schemas.openxmlformats.org/officeDocument/2006/relationships/tags" Target="../tags/tag500.xml"/><Relationship Id="rId40" Type="http://schemas.openxmlformats.org/officeDocument/2006/relationships/tags" Target="../tags/tag499.xml"/><Relationship Id="rId4" Type="http://schemas.openxmlformats.org/officeDocument/2006/relationships/tags" Target="../tags/tag463.xml"/><Relationship Id="rId39" Type="http://schemas.openxmlformats.org/officeDocument/2006/relationships/tags" Target="../tags/tag498.xml"/><Relationship Id="rId38" Type="http://schemas.openxmlformats.org/officeDocument/2006/relationships/tags" Target="../tags/tag497.xml"/><Relationship Id="rId37" Type="http://schemas.openxmlformats.org/officeDocument/2006/relationships/tags" Target="../tags/tag496.xml"/><Relationship Id="rId36" Type="http://schemas.openxmlformats.org/officeDocument/2006/relationships/tags" Target="../tags/tag495.xml"/><Relationship Id="rId35" Type="http://schemas.openxmlformats.org/officeDocument/2006/relationships/tags" Target="../tags/tag494.xml"/><Relationship Id="rId34" Type="http://schemas.openxmlformats.org/officeDocument/2006/relationships/tags" Target="../tags/tag493.xml"/><Relationship Id="rId33" Type="http://schemas.openxmlformats.org/officeDocument/2006/relationships/tags" Target="../tags/tag492.xml"/><Relationship Id="rId32" Type="http://schemas.openxmlformats.org/officeDocument/2006/relationships/tags" Target="../tags/tag491.xml"/><Relationship Id="rId31" Type="http://schemas.openxmlformats.org/officeDocument/2006/relationships/tags" Target="../tags/tag490.xml"/><Relationship Id="rId30" Type="http://schemas.openxmlformats.org/officeDocument/2006/relationships/tags" Target="../tags/tag489.xml"/><Relationship Id="rId3" Type="http://schemas.openxmlformats.org/officeDocument/2006/relationships/tags" Target="../tags/tag462.xml"/><Relationship Id="rId29" Type="http://schemas.openxmlformats.org/officeDocument/2006/relationships/tags" Target="../tags/tag488.xml"/><Relationship Id="rId28" Type="http://schemas.openxmlformats.org/officeDocument/2006/relationships/tags" Target="../tags/tag487.xml"/><Relationship Id="rId27" Type="http://schemas.openxmlformats.org/officeDocument/2006/relationships/tags" Target="../tags/tag486.xml"/><Relationship Id="rId26" Type="http://schemas.openxmlformats.org/officeDocument/2006/relationships/tags" Target="../tags/tag485.xml"/><Relationship Id="rId25" Type="http://schemas.openxmlformats.org/officeDocument/2006/relationships/tags" Target="../tags/tag484.xml"/><Relationship Id="rId24" Type="http://schemas.openxmlformats.org/officeDocument/2006/relationships/tags" Target="../tags/tag483.xml"/><Relationship Id="rId23" Type="http://schemas.openxmlformats.org/officeDocument/2006/relationships/tags" Target="../tags/tag482.xml"/><Relationship Id="rId22" Type="http://schemas.openxmlformats.org/officeDocument/2006/relationships/tags" Target="../tags/tag481.xml"/><Relationship Id="rId21" Type="http://schemas.openxmlformats.org/officeDocument/2006/relationships/tags" Target="../tags/tag480.xml"/><Relationship Id="rId20" Type="http://schemas.openxmlformats.org/officeDocument/2006/relationships/tags" Target="../tags/tag479.xml"/><Relationship Id="rId2" Type="http://schemas.openxmlformats.org/officeDocument/2006/relationships/tags" Target="../tags/tag461.xml"/><Relationship Id="rId19" Type="http://schemas.openxmlformats.org/officeDocument/2006/relationships/tags" Target="../tags/tag478.xml"/><Relationship Id="rId18" Type="http://schemas.openxmlformats.org/officeDocument/2006/relationships/tags" Target="../tags/tag477.xml"/><Relationship Id="rId17" Type="http://schemas.openxmlformats.org/officeDocument/2006/relationships/tags" Target="../tags/tag476.xml"/><Relationship Id="rId16" Type="http://schemas.openxmlformats.org/officeDocument/2006/relationships/tags" Target="../tags/tag475.xml"/><Relationship Id="rId15" Type="http://schemas.openxmlformats.org/officeDocument/2006/relationships/tags" Target="../tags/tag474.xml"/><Relationship Id="rId14" Type="http://schemas.openxmlformats.org/officeDocument/2006/relationships/tags" Target="../tags/tag473.xml"/><Relationship Id="rId137" Type="http://schemas.openxmlformats.org/officeDocument/2006/relationships/tags" Target="../tags/tag596.xml"/><Relationship Id="rId136" Type="http://schemas.openxmlformats.org/officeDocument/2006/relationships/tags" Target="../tags/tag595.xml"/><Relationship Id="rId135" Type="http://schemas.openxmlformats.org/officeDocument/2006/relationships/tags" Target="../tags/tag594.xml"/><Relationship Id="rId134" Type="http://schemas.openxmlformats.org/officeDocument/2006/relationships/tags" Target="../tags/tag593.xml"/><Relationship Id="rId133" Type="http://schemas.openxmlformats.org/officeDocument/2006/relationships/tags" Target="../tags/tag592.xml"/><Relationship Id="rId132" Type="http://schemas.openxmlformats.org/officeDocument/2006/relationships/tags" Target="../tags/tag591.xml"/><Relationship Id="rId131" Type="http://schemas.openxmlformats.org/officeDocument/2006/relationships/tags" Target="../tags/tag590.xml"/><Relationship Id="rId130" Type="http://schemas.openxmlformats.org/officeDocument/2006/relationships/tags" Target="../tags/tag589.xml"/><Relationship Id="rId13" Type="http://schemas.openxmlformats.org/officeDocument/2006/relationships/tags" Target="../tags/tag472.xml"/><Relationship Id="rId129" Type="http://schemas.openxmlformats.org/officeDocument/2006/relationships/tags" Target="../tags/tag588.xml"/><Relationship Id="rId128" Type="http://schemas.openxmlformats.org/officeDocument/2006/relationships/tags" Target="../tags/tag587.xml"/><Relationship Id="rId127" Type="http://schemas.openxmlformats.org/officeDocument/2006/relationships/tags" Target="../tags/tag586.xml"/><Relationship Id="rId126" Type="http://schemas.openxmlformats.org/officeDocument/2006/relationships/tags" Target="../tags/tag585.xml"/><Relationship Id="rId125" Type="http://schemas.openxmlformats.org/officeDocument/2006/relationships/tags" Target="../tags/tag584.xml"/><Relationship Id="rId124" Type="http://schemas.openxmlformats.org/officeDocument/2006/relationships/tags" Target="../tags/tag583.xml"/><Relationship Id="rId123" Type="http://schemas.openxmlformats.org/officeDocument/2006/relationships/tags" Target="../tags/tag582.xml"/><Relationship Id="rId122" Type="http://schemas.openxmlformats.org/officeDocument/2006/relationships/tags" Target="../tags/tag581.xml"/><Relationship Id="rId121" Type="http://schemas.openxmlformats.org/officeDocument/2006/relationships/tags" Target="../tags/tag580.xml"/><Relationship Id="rId120" Type="http://schemas.openxmlformats.org/officeDocument/2006/relationships/tags" Target="../tags/tag579.xml"/><Relationship Id="rId12" Type="http://schemas.openxmlformats.org/officeDocument/2006/relationships/tags" Target="../tags/tag471.xml"/><Relationship Id="rId119" Type="http://schemas.openxmlformats.org/officeDocument/2006/relationships/tags" Target="../tags/tag578.xml"/><Relationship Id="rId118" Type="http://schemas.openxmlformats.org/officeDocument/2006/relationships/tags" Target="../tags/tag577.xml"/><Relationship Id="rId117" Type="http://schemas.openxmlformats.org/officeDocument/2006/relationships/tags" Target="../tags/tag576.xml"/><Relationship Id="rId116" Type="http://schemas.openxmlformats.org/officeDocument/2006/relationships/tags" Target="../tags/tag575.xml"/><Relationship Id="rId115" Type="http://schemas.openxmlformats.org/officeDocument/2006/relationships/tags" Target="../tags/tag574.xml"/><Relationship Id="rId114" Type="http://schemas.openxmlformats.org/officeDocument/2006/relationships/tags" Target="../tags/tag573.xml"/><Relationship Id="rId113" Type="http://schemas.openxmlformats.org/officeDocument/2006/relationships/tags" Target="../tags/tag572.xml"/><Relationship Id="rId112" Type="http://schemas.openxmlformats.org/officeDocument/2006/relationships/tags" Target="../tags/tag571.xml"/><Relationship Id="rId111" Type="http://schemas.openxmlformats.org/officeDocument/2006/relationships/tags" Target="../tags/tag570.xml"/><Relationship Id="rId110" Type="http://schemas.openxmlformats.org/officeDocument/2006/relationships/tags" Target="../tags/tag569.xml"/><Relationship Id="rId11" Type="http://schemas.openxmlformats.org/officeDocument/2006/relationships/tags" Target="../tags/tag470.xml"/><Relationship Id="rId109" Type="http://schemas.openxmlformats.org/officeDocument/2006/relationships/tags" Target="../tags/tag568.xml"/><Relationship Id="rId108" Type="http://schemas.openxmlformats.org/officeDocument/2006/relationships/tags" Target="../tags/tag567.xml"/><Relationship Id="rId107" Type="http://schemas.openxmlformats.org/officeDocument/2006/relationships/tags" Target="../tags/tag566.xml"/><Relationship Id="rId106" Type="http://schemas.openxmlformats.org/officeDocument/2006/relationships/tags" Target="../tags/tag565.xml"/><Relationship Id="rId105" Type="http://schemas.openxmlformats.org/officeDocument/2006/relationships/tags" Target="../tags/tag564.xml"/><Relationship Id="rId104" Type="http://schemas.openxmlformats.org/officeDocument/2006/relationships/tags" Target="../tags/tag563.xml"/><Relationship Id="rId103" Type="http://schemas.openxmlformats.org/officeDocument/2006/relationships/tags" Target="../tags/tag562.xml"/><Relationship Id="rId102" Type="http://schemas.openxmlformats.org/officeDocument/2006/relationships/tags" Target="../tags/tag561.xml"/><Relationship Id="rId101" Type="http://schemas.openxmlformats.org/officeDocument/2006/relationships/tags" Target="../tags/tag560.xml"/><Relationship Id="rId100" Type="http://schemas.openxmlformats.org/officeDocument/2006/relationships/tags" Target="../tags/tag559.xml"/><Relationship Id="rId10" Type="http://schemas.openxmlformats.org/officeDocument/2006/relationships/tags" Target="../tags/tag46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9" Type="http://schemas.openxmlformats.org/officeDocument/2006/relationships/tags" Target="../tags/tag239.xml"/><Relationship Id="rId98" Type="http://schemas.openxmlformats.org/officeDocument/2006/relationships/tags" Target="../tags/tag238.xml"/><Relationship Id="rId97" Type="http://schemas.openxmlformats.org/officeDocument/2006/relationships/tags" Target="../tags/tag237.xml"/><Relationship Id="rId96" Type="http://schemas.openxmlformats.org/officeDocument/2006/relationships/tags" Target="../tags/tag236.xml"/><Relationship Id="rId95" Type="http://schemas.openxmlformats.org/officeDocument/2006/relationships/tags" Target="../tags/tag235.xml"/><Relationship Id="rId94" Type="http://schemas.openxmlformats.org/officeDocument/2006/relationships/tags" Target="../tags/tag234.xml"/><Relationship Id="rId93" Type="http://schemas.openxmlformats.org/officeDocument/2006/relationships/tags" Target="../tags/tag233.xml"/><Relationship Id="rId92" Type="http://schemas.openxmlformats.org/officeDocument/2006/relationships/tags" Target="../tags/tag232.xml"/><Relationship Id="rId91" Type="http://schemas.openxmlformats.org/officeDocument/2006/relationships/tags" Target="../tags/tag231.xml"/><Relationship Id="rId90" Type="http://schemas.openxmlformats.org/officeDocument/2006/relationships/tags" Target="../tags/tag230.xml"/><Relationship Id="rId9" Type="http://schemas.openxmlformats.org/officeDocument/2006/relationships/tags" Target="../tags/tag149.xml"/><Relationship Id="rId89" Type="http://schemas.openxmlformats.org/officeDocument/2006/relationships/tags" Target="../tags/tag229.xml"/><Relationship Id="rId88" Type="http://schemas.openxmlformats.org/officeDocument/2006/relationships/tags" Target="../tags/tag228.xml"/><Relationship Id="rId87" Type="http://schemas.openxmlformats.org/officeDocument/2006/relationships/tags" Target="../tags/tag227.xml"/><Relationship Id="rId86" Type="http://schemas.openxmlformats.org/officeDocument/2006/relationships/tags" Target="../tags/tag226.xml"/><Relationship Id="rId85" Type="http://schemas.openxmlformats.org/officeDocument/2006/relationships/tags" Target="../tags/tag225.xml"/><Relationship Id="rId84" Type="http://schemas.openxmlformats.org/officeDocument/2006/relationships/tags" Target="../tags/tag224.xml"/><Relationship Id="rId83" Type="http://schemas.openxmlformats.org/officeDocument/2006/relationships/tags" Target="../tags/tag223.xml"/><Relationship Id="rId82" Type="http://schemas.openxmlformats.org/officeDocument/2006/relationships/tags" Target="../tags/tag222.xml"/><Relationship Id="rId81" Type="http://schemas.openxmlformats.org/officeDocument/2006/relationships/tags" Target="../tags/tag221.xml"/><Relationship Id="rId80" Type="http://schemas.openxmlformats.org/officeDocument/2006/relationships/tags" Target="../tags/tag220.xml"/><Relationship Id="rId8" Type="http://schemas.openxmlformats.org/officeDocument/2006/relationships/tags" Target="../tags/tag148.xml"/><Relationship Id="rId79" Type="http://schemas.openxmlformats.org/officeDocument/2006/relationships/tags" Target="../tags/tag219.xml"/><Relationship Id="rId78" Type="http://schemas.openxmlformats.org/officeDocument/2006/relationships/tags" Target="../tags/tag218.xml"/><Relationship Id="rId77" Type="http://schemas.openxmlformats.org/officeDocument/2006/relationships/tags" Target="../tags/tag217.xml"/><Relationship Id="rId76" Type="http://schemas.openxmlformats.org/officeDocument/2006/relationships/tags" Target="../tags/tag216.xml"/><Relationship Id="rId75" Type="http://schemas.openxmlformats.org/officeDocument/2006/relationships/tags" Target="../tags/tag215.xml"/><Relationship Id="rId74" Type="http://schemas.openxmlformats.org/officeDocument/2006/relationships/tags" Target="../tags/tag214.xml"/><Relationship Id="rId73" Type="http://schemas.openxmlformats.org/officeDocument/2006/relationships/tags" Target="../tags/tag213.xml"/><Relationship Id="rId72" Type="http://schemas.openxmlformats.org/officeDocument/2006/relationships/tags" Target="../tags/tag212.xml"/><Relationship Id="rId71" Type="http://schemas.openxmlformats.org/officeDocument/2006/relationships/tags" Target="../tags/tag211.xml"/><Relationship Id="rId70" Type="http://schemas.openxmlformats.org/officeDocument/2006/relationships/tags" Target="../tags/tag210.xml"/><Relationship Id="rId7" Type="http://schemas.openxmlformats.org/officeDocument/2006/relationships/tags" Target="../tags/tag147.xml"/><Relationship Id="rId69" Type="http://schemas.openxmlformats.org/officeDocument/2006/relationships/tags" Target="../tags/tag209.xml"/><Relationship Id="rId68" Type="http://schemas.openxmlformats.org/officeDocument/2006/relationships/tags" Target="../tags/tag208.xml"/><Relationship Id="rId67" Type="http://schemas.openxmlformats.org/officeDocument/2006/relationships/tags" Target="../tags/tag207.xml"/><Relationship Id="rId66" Type="http://schemas.openxmlformats.org/officeDocument/2006/relationships/tags" Target="../tags/tag206.xml"/><Relationship Id="rId65" Type="http://schemas.openxmlformats.org/officeDocument/2006/relationships/tags" Target="../tags/tag205.xml"/><Relationship Id="rId64" Type="http://schemas.openxmlformats.org/officeDocument/2006/relationships/tags" Target="../tags/tag204.xml"/><Relationship Id="rId63" Type="http://schemas.openxmlformats.org/officeDocument/2006/relationships/tags" Target="../tags/tag203.xml"/><Relationship Id="rId62" Type="http://schemas.openxmlformats.org/officeDocument/2006/relationships/tags" Target="../tags/tag202.xml"/><Relationship Id="rId61" Type="http://schemas.openxmlformats.org/officeDocument/2006/relationships/tags" Target="../tags/tag201.xml"/><Relationship Id="rId60" Type="http://schemas.openxmlformats.org/officeDocument/2006/relationships/tags" Target="../tags/tag200.xml"/><Relationship Id="rId6" Type="http://schemas.openxmlformats.org/officeDocument/2006/relationships/tags" Target="../tags/tag146.xml"/><Relationship Id="rId59" Type="http://schemas.openxmlformats.org/officeDocument/2006/relationships/tags" Target="../tags/tag199.xml"/><Relationship Id="rId58" Type="http://schemas.openxmlformats.org/officeDocument/2006/relationships/tags" Target="../tags/tag198.xml"/><Relationship Id="rId57" Type="http://schemas.openxmlformats.org/officeDocument/2006/relationships/tags" Target="../tags/tag197.xml"/><Relationship Id="rId56" Type="http://schemas.openxmlformats.org/officeDocument/2006/relationships/tags" Target="../tags/tag196.xml"/><Relationship Id="rId55" Type="http://schemas.openxmlformats.org/officeDocument/2006/relationships/tags" Target="../tags/tag195.xml"/><Relationship Id="rId54" Type="http://schemas.openxmlformats.org/officeDocument/2006/relationships/tags" Target="../tags/tag194.xml"/><Relationship Id="rId53" Type="http://schemas.openxmlformats.org/officeDocument/2006/relationships/tags" Target="../tags/tag193.xml"/><Relationship Id="rId52" Type="http://schemas.openxmlformats.org/officeDocument/2006/relationships/tags" Target="../tags/tag192.xml"/><Relationship Id="rId51" Type="http://schemas.openxmlformats.org/officeDocument/2006/relationships/tags" Target="../tags/tag191.xml"/><Relationship Id="rId50" Type="http://schemas.openxmlformats.org/officeDocument/2006/relationships/tags" Target="../tags/tag190.xml"/><Relationship Id="rId5" Type="http://schemas.openxmlformats.org/officeDocument/2006/relationships/tags" Target="../tags/tag145.xml"/><Relationship Id="rId49" Type="http://schemas.openxmlformats.org/officeDocument/2006/relationships/tags" Target="../tags/tag189.xml"/><Relationship Id="rId48" Type="http://schemas.openxmlformats.org/officeDocument/2006/relationships/tags" Target="../tags/tag188.xml"/><Relationship Id="rId47" Type="http://schemas.openxmlformats.org/officeDocument/2006/relationships/tags" Target="../tags/tag187.xml"/><Relationship Id="rId46" Type="http://schemas.openxmlformats.org/officeDocument/2006/relationships/tags" Target="../tags/tag186.xml"/><Relationship Id="rId45" Type="http://schemas.openxmlformats.org/officeDocument/2006/relationships/tags" Target="../tags/tag185.xml"/><Relationship Id="rId44" Type="http://schemas.openxmlformats.org/officeDocument/2006/relationships/tags" Target="../tags/tag184.xml"/><Relationship Id="rId43" Type="http://schemas.openxmlformats.org/officeDocument/2006/relationships/tags" Target="../tags/tag183.xml"/><Relationship Id="rId42" Type="http://schemas.openxmlformats.org/officeDocument/2006/relationships/tags" Target="../tags/tag182.xml"/><Relationship Id="rId41" Type="http://schemas.openxmlformats.org/officeDocument/2006/relationships/tags" Target="../tags/tag181.xml"/><Relationship Id="rId40" Type="http://schemas.openxmlformats.org/officeDocument/2006/relationships/tags" Target="../tags/tag180.xml"/><Relationship Id="rId4" Type="http://schemas.openxmlformats.org/officeDocument/2006/relationships/tags" Target="../tags/tag144.xml"/><Relationship Id="rId39" Type="http://schemas.openxmlformats.org/officeDocument/2006/relationships/tags" Target="../tags/tag179.xml"/><Relationship Id="rId38" Type="http://schemas.openxmlformats.org/officeDocument/2006/relationships/tags" Target="../tags/tag178.xml"/><Relationship Id="rId37" Type="http://schemas.openxmlformats.org/officeDocument/2006/relationships/tags" Target="../tags/tag177.xml"/><Relationship Id="rId36" Type="http://schemas.openxmlformats.org/officeDocument/2006/relationships/tags" Target="../tags/tag176.xml"/><Relationship Id="rId35" Type="http://schemas.openxmlformats.org/officeDocument/2006/relationships/tags" Target="../tags/tag175.xml"/><Relationship Id="rId34" Type="http://schemas.openxmlformats.org/officeDocument/2006/relationships/tags" Target="../tags/tag174.xml"/><Relationship Id="rId33" Type="http://schemas.openxmlformats.org/officeDocument/2006/relationships/tags" Target="../tags/tag173.xml"/><Relationship Id="rId32" Type="http://schemas.openxmlformats.org/officeDocument/2006/relationships/tags" Target="../tags/tag172.xml"/><Relationship Id="rId31" Type="http://schemas.openxmlformats.org/officeDocument/2006/relationships/tags" Target="../tags/tag171.xml"/><Relationship Id="rId30" Type="http://schemas.openxmlformats.org/officeDocument/2006/relationships/tags" Target="../tags/tag170.xml"/><Relationship Id="rId3" Type="http://schemas.openxmlformats.org/officeDocument/2006/relationships/tags" Target="../tags/tag143.xml"/><Relationship Id="rId29" Type="http://schemas.openxmlformats.org/officeDocument/2006/relationships/tags" Target="../tags/tag169.xml"/><Relationship Id="rId28" Type="http://schemas.openxmlformats.org/officeDocument/2006/relationships/tags" Target="../tags/tag168.xml"/><Relationship Id="rId27" Type="http://schemas.openxmlformats.org/officeDocument/2006/relationships/tags" Target="../tags/tag167.xml"/><Relationship Id="rId26" Type="http://schemas.openxmlformats.org/officeDocument/2006/relationships/tags" Target="../tags/tag166.xml"/><Relationship Id="rId25" Type="http://schemas.openxmlformats.org/officeDocument/2006/relationships/tags" Target="../tags/tag165.xml"/><Relationship Id="rId24" Type="http://schemas.openxmlformats.org/officeDocument/2006/relationships/tags" Target="../tags/tag164.xml"/><Relationship Id="rId23" Type="http://schemas.openxmlformats.org/officeDocument/2006/relationships/tags" Target="../tags/tag163.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2.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8" Type="http://schemas.openxmlformats.org/officeDocument/2006/relationships/tags" Target="../tags/tag278.xml"/><Relationship Id="rId137" Type="http://schemas.openxmlformats.org/officeDocument/2006/relationships/tags" Target="../tags/tag277.xml"/><Relationship Id="rId136" Type="http://schemas.openxmlformats.org/officeDocument/2006/relationships/tags" Target="../tags/tag276.xml"/><Relationship Id="rId135" Type="http://schemas.openxmlformats.org/officeDocument/2006/relationships/tags" Target="../tags/tag275.xml"/><Relationship Id="rId134" Type="http://schemas.openxmlformats.org/officeDocument/2006/relationships/tags" Target="../tags/tag274.xml"/><Relationship Id="rId133" Type="http://schemas.openxmlformats.org/officeDocument/2006/relationships/tags" Target="../tags/tag273.xml"/><Relationship Id="rId132" Type="http://schemas.openxmlformats.org/officeDocument/2006/relationships/tags" Target="../tags/tag272.xml"/><Relationship Id="rId131" Type="http://schemas.openxmlformats.org/officeDocument/2006/relationships/tags" Target="../tags/tag271.xml"/><Relationship Id="rId130" Type="http://schemas.openxmlformats.org/officeDocument/2006/relationships/tags" Target="../tags/tag270.xml"/><Relationship Id="rId13" Type="http://schemas.openxmlformats.org/officeDocument/2006/relationships/tags" Target="../tags/tag153.xml"/><Relationship Id="rId129" Type="http://schemas.openxmlformats.org/officeDocument/2006/relationships/tags" Target="../tags/tag269.xml"/><Relationship Id="rId128" Type="http://schemas.openxmlformats.org/officeDocument/2006/relationships/tags" Target="../tags/tag268.xml"/><Relationship Id="rId127" Type="http://schemas.openxmlformats.org/officeDocument/2006/relationships/tags" Target="../tags/tag267.xml"/><Relationship Id="rId126" Type="http://schemas.openxmlformats.org/officeDocument/2006/relationships/tags" Target="../tags/tag266.xml"/><Relationship Id="rId125" Type="http://schemas.openxmlformats.org/officeDocument/2006/relationships/tags" Target="../tags/tag265.xml"/><Relationship Id="rId124" Type="http://schemas.openxmlformats.org/officeDocument/2006/relationships/tags" Target="../tags/tag264.xml"/><Relationship Id="rId123" Type="http://schemas.openxmlformats.org/officeDocument/2006/relationships/tags" Target="../tags/tag263.xml"/><Relationship Id="rId122" Type="http://schemas.openxmlformats.org/officeDocument/2006/relationships/tags" Target="../tags/tag262.xml"/><Relationship Id="rId121" Type="http://schemas.openxmlformats.org/officeDocument/2006/relationships/tags" Target="../tags/tag261.xml"/><Relationship Id="rId120" Type="http://schemas.openxmlformats.org/officeDocument/2006/relationships/tags" Target="../tags/tag260.xml"/><Relationship Id="rId12" Type="http://schemas.openxmlformats.org/officeDocument/2006/relationships/tags" Target="../tags/tag152.xml"/><Relationship Id="rId119" Type="http://schemas.openxmlformats.org/officeDocument/2006/relationships/tags" Target="../tags/tag259.xml"/><Relationship Id="rId118" Type="http://schemas.openxmlformats.org/officeDocument/2006/relationships/tags" Target="../tags/tag258.xml"/><Relationship Id="rId117" Type="http://schemas.openxmlformats.org/officeDocument/2006/relationships/tags" Target="../tags/tag257.xml"/><Relationship Id="rId116" Type="http://schemas.openxmlformats.org/officeDocument/2006/relationships/tags" Target="../tags/tag256.xml"/><Relationship Id="rId115" Type="http://schemas.openxmlformats.org/officeDocument/2006/relationships/tags" Target="../tags/tag255.xml"/><Relationship Id="rId114" Type="http://schemas.openxmlformats.org/officeDocument/2006/relationships/tags" Target="../tags/tag254.xml"/><Relationship Id="rId113" Type="http://schemas.openxmlformats.org/officeDocument/2006/relationships/tags" Target="../tags/tag253.xml"/><Relationship Id="rId112" Type="http://schemas.openxmlformats.org/officeDocument/2006/relationships/tags" Target="../tags/tag252.xml"/><Relationship Id="rId111" Type="http://schemas.openxmlformats.org/officeDocument/2006/relationships/tags" Target="../tags/tag251.xml"/><Relationship Id="rId110" Type="http://schemas.openxmlformats.org/officeDocument/2006/relationships/tags" Target="../tags/tag250.xml"/><Relationship Id="rId11" Type="http://schemas.openxmlformats.org/officeDocument/2006/relationships/tags" Target="../tags/tag151.xml"/><Relationship Id="rId109" Type="http://schemas.openxmlformats.org/officeDocument/2006/relationships/tags" Target="../tags/tag249.xml"/><Relationship Id="rId108" Type="http://schemas.openxmlformats.org/officeDocument/2006/relationships/tags" Target="../tags/tag248.xml"/><Relationship Id="rId107" Type="http://schemas.openxmlformats.org/officeDocument/2006/relationships/tags" Target="../tags/tag247.xml"/><Relationship Id="rId106" Type="http://schemas.openxmlformats.org/officeDocument/2006/relationships/tags" Target="../tags/tag246.xml"/><Relationship Id="rId105" Type="http://schemas.openxmlformats.org/officeDocument/2006/relationships/tags" Target="../tags/tag245.xml"/><Relationship Id="rId104" Type="http://schemas.openxmlformats.org/officeDocument/2006/relationships/tags" Target="../tags/tag244.xml"/><Relationship Id="rId103" Type="http://schemas.openxmlformats.org/officeDocument/2006/relationships/tags" Target="../tags/tag243.xml"/><Relationship Id="rId102" Type="http://schemas.openxmlformats.org/officeDocument/2006/relationships/tags" Target="../tags/tag242.xml"/><Relationship Id="rId101" Type="http://schemas.openxmlformats.org/officeDocument/2006/relationships/tags" Target="../tags/tag241.xml"/><Relationship Id="rId100" Type="http://schemas.openxmlformats.org/officeDocument/2006/relationships/tags" Target="../tags/tag240.xml"/><Relationship Id="rId10" Type="http://schemas.openxmlformats.org/officeDocument/2006/relationships/tags" Target="../tags/tag15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9" Type="http://schemas.openxmlformats.org/officeDocument/2006/relationships/tags" Target="../tags/tag376.xml"/><Relationship Id="rId98" Type="http://schemas.openxmlformats.org/officeDocument/2006/relationships/tags" Target="../tags/tag375.xml"/><Relationship Id="rId97" Type="http://schemas.openxmlformats.org/officeDocument/2006/relationships/tags" Target="../tags/tag374.xml"/><Relationship Id="rId96" Type="http://schemas.openxmlformats.org/officeDocument/2006/relationships/tags" Target="../tags/tag373.xml"/><Relationship Id="rId95" Type="http://schemas.openxmlformats.org/officeDocument/2006/relationships/tags" Target="../tags/tag372.xml"/><Relationship Id="rId94" Type="http://schemas.openxmlformats.org/officeDocument/2006/relationships/tags" Target="../tags/tag371.xml"/><Relationship Id="rId93" Type="http://schemas.openxmlformats.org/officeDocument/2006/relationships/tags" Target="../tags/tag370.xml"/><Relationship Id="rId92" Type="http://schemas.openxmlformats.org/officeDocument/2006/relationships/tags" Target="../tags/tag369.xml"/><Relationship Id="rId91" Type="http://schemas.openxmlformats.org/officeDocument/2006/relationships/tags" Target="../tags/tag368.xml"/><Relationship Id="rId90" Type="http://schemas.openxmlformats.org/officeDocument/2006/relationships/tags" Target="../tags/tag367.xml"/><Relationship Id="rId9" Type="http://schemas.openxmlformats.org/officeDocument/2006/relationships/tags" Target="../tags/tag286.xml"/><Relationship Id="rId89" Type="http://schemas.openxmlformats.org/officeDocument/2006/relationships/tags" Target="../tags/tag366.xml"/><Relationship Id="rId88" Type="http://schemas.openxmlformats.org/officeDocument/2006/relationships/tags" Target="../tags/tag365.xml"/><Relationship Id="rId87" Type="http://schemas.openxmlformats.org/officeDocument/2006/relationships/tags" Target="../tags/tag364.xml"/><Relationship Id="rId86" Type="http://schemas.openxmlformats.org/officeDocument/2006/relationships/tags" Target="../tags/tag363.xml"/><Relationship Id="rId85" Type="http://schemas.openxmlformats.org/officeDocument/2006/relationships/tags" Target="../tags/tag362.xml"/><Relationship Id="rId84" Type="http://schemas.openxmlformats.org/officeDocument/2006/relationships/tags" Target="../tags/tag361.xml"/><Relationship Id="rId83" Type="http://schemas.openxmlformats.org/officeDocument/2006/relationships/tags" Target="../tags/tag360.xml"/><Relationship Id="rId82" Type="http://schemas.openxmlformats.org/officeDocument/2006/relationships/tags" Target="../tags/tag359.xml"/><Relationship Id="rId81" Type="http://schemas.openxmlformats.org/officeDocument/2006/relationships/tags" Target="../tags/tag358.xml"/><Relationship Id="rId80" Type="http://schemas.openxmlformats.org/officeDocument/2006/relationships/tags" Target="../tags/tag357.xml"/><Relationship Id="rId8" Type="http://schemas.openxmlformats.org/officeDocument/2006/relationships/tags" Target="../tags/tag285.xml"/><Relationship Id="rId79" Type="http://schemas.openxmlformats.org/officeDocument/2006/relationships/tags" Target="../tags/tag356.xml"/><Relationship Id="rId78" Type="http://schemas.openxmlformats.org/officeDocument/2006/relationships/tags" Target="../tags/tag355.xml"/><Relationship Id="rId77" Type="http://schemas.openxmlformats.org/officeDocument/2006/relationships/tags" Target="../tags/tag354.xml"/><Relationship Id="rId76" Type="http://schemas.openxmlformats.org/officeDocument/2006/relationships/tags" Target="../tags/tag353.xml"/><Relationship Id="rId75" Type="http://schemas.openxmlformats.org/officeDocument/2006/relationships/tags" Target="../tags/tag352.xml"/><Relationship Id="rId74" Type="http://schemas.openxmlformats.org/officeDocument/2006/relationships/tags" Target="../tags/tag351.xml"/><Relationship Id="rId73" Type="http://schemas.openxmlformats.org/officeDocument/2006/relationships/tags" Target="../tags/tag350.xml"/><Relationship Id="rId72" Type="http://schemas.openxmlformats.org/officeDocument/2006/relationships/tags" Target="../tags/tag349.xml"/><Relationship Id="rId71" Type="http://schemas.openxmlformats.org/officeDocument/2006/relationships/tags" Target="../tags/tag348.xml"/><Relationship Id="rId70" Type="http://schemas.openxmlformats.org/officeDocument/2006/relationships/tags" Target="../tags/tag347.xml"/><Relationship Id="rId7" Type="http://schemas.openxmlformats.org/officeDocument/2006/relationships/tags" Target="../tags/tag284.xml"/><Relationship Id="rId69" Type="http://schemas.openxmlformats.org/officeDocument/2006/relationships/tags" Target="../tags/tag346.xml"/><Relationship Id="rId68" Type="http://schemas.openxmlformats.org/officeDocument/2006/relationships/tags" Target="../tags/tag345.xml"/><Relationship Id="rId67" Type="http://schemas.openxmlformats.org/officeDocument/2006/relationships/tags" Target="../tags/tag344.xml"/><Relationship Id="rId66" Type="http://schemas.openxmlformats.org/officeDocument/2006/relationships/tags" Target="../tags/tag343.xml"/><Relationship Id="rId65" Type="http://schemas.openxmlformats.org/officeDocument/2006/relationships/tags" Target="../tags/tag342.xml"/><Relationship Id="rId64" Type="http://schemas.openxmlformats.org/officeDocument/2006/relationships/tags" Target="../tags/tag341.xml"/><Relationship Id="rId63" Type="http://schemas.openxmlformats.org/officeDocument/2006/relationships/tags" Target="../tags/tag340.xml"/><Relationship Id="rId62" Type="http://schemas.openxmlformats.org/officeDocument/2006/relationships/tags" Target="../tags/tag339.xml"/><Relationship Id="rId61" Type="http://schemas.openxmlformats.org/officeDocument/2006/relationships/tags" Target="../tags/tag338.xml"/><Relationship Id="rId60" Type="http://schemas.openxmlformats.org/officeDocument/2006/relationships/tags" Target="../tags/tag337.xml"/><Relationship Id="rId6" Type="http://schemas.openxmlformats.org/officeDocument/2006/relationships/tags" Target="../tags/tag283.xml"/><Relationship Id="rId59" Type="http://schemas.openxmlformats.org/officeDocument/2006/relationships/tags" Target="../tags/tag336.xml"/><Relationship Id="rId58" Type="http://schemas.openxmlformats.org/officeDocument/2006/relationships/tags" Target="../tags/tag335.xml"/><Relationship Id="rId57" Type="http://schemas.openxmlformats.org/officeDocument/2006/relationships/tags" Target="../tags/tag334.xml"/><Relationship Id="rId56" Type="http://schemas.openxmlformats.org/officeDocument/2006/relationships/tags" Target="../tags/tag333.xml"/><Relationship Id="rId55" Type="http://schemas.openxmlformats.org/officeDocument/2006/relationships/tags" Target="../tags/tag332.xml"/><Relationship Id="rId54" Type="http://schemas.openxmlformats.org/officeDocument/2006/relationships/tags" Target="../tags/tag331.xml"/><Relationship Id="rId53" Type="http://schemas.openxmlformats.org/officeDocument/2006/relationships/tags" Target="../tags/tag330.xml"/><Relationship Id="rId52" Type="http://schemas.openxmlformats.org/officeDocument/2006/relationships/tags" Target="../tags/tag329.xml"/><Relationship Id="rId51" Type="http://schemas.openxmlformats.org/officeDocument/2006/relationships/tags" Target="../tags/tag328.xml"/><Relationship Id="rId50" Type="http://schemas.openxmlformats.org/officeDocument/2006/relationships/tags" Target="../tags/tag327.xml"/><Relationship Id="rId5" Type="http://schemas.openxmlformats.org/officeDocument/2006/relationships/tags" Target="../tags/tag282.xml"/><Relationship Id="rId49" Type="http://schemas.openxmlformats.org/officeDocument/2006/relationships/tags" Target="../tags/tag326.xml"/><Relationship Id="rId48" Type="http://schemas.openxmlformats.org/officeDocument/2006/relationships/tags" Target="../tags/tag325.xml"/><Relationship Id="rId47" Type="http://schemas.openxmlformats.org/officeDocument/2006/relationships/tags" Target="../tags/tag324.xml"/><Relationship Id="rId46" Type="http://schemas.openxmlformats.org/officeDocument/2006/relationships/tags" Target="../tags/tag323.xml"/><Relationship Id="rId45" Type="http://schemas.openxmlformats.org/officeDocument/2006/relationships/tags" Target="../tags/tag322.xml"/><Relationship Id="rId44" Type="http://schemas.openxmlformats.org/officeDocument/2006/relationships/tags" Target="../tags/tag321.xml"/><Relationship Id="rId43" Type="http://schemas.openxmlformats.org/officeDocument/2006/relationships/tags" Target="../tags/tag320.xml"/><Relationship Id="rId42" Type="http://schemas.openxmlformats.org/officeDocument/2006/relationships/tags" Target="../tags/tag319.xml"/><Relationship Id="rId41" Type="http://schemas.openxmlformats.org/officeDocument/2006/relationships/tags" Target="../tags/tag318.xml"/><Relationship Id="rId40" Type="http://schemas.openxmlformats.org/officeDocument/2006/relationships/tags" Target="../tags/tag317.xml"/><Relationship Id="rId4" Type="http://schemas.openxmlformats.org/officeDocument/2006/relationships/tags" Target="../tags/tag281.xml"/><Relationship Id="rId39" Type="http://schemas.openxmlformats.org/officeDocument/2006/relationships/tags" Target="../tags/tag316.xml"/><Relationship Id="rId38" Type="http://schemas.openxmlformats.org/officeDocument/2006/relationships/tags" Target="../tags/tag315.xml"/><Relationship Id="rId37" Type="http://schemas.openxmlformats.org/officeDocument/2006/relationships/tags" Target="../tags/tag314.xml"/><Relationship Id="rId36" Type="http://schemas.openxmlformats.org/officeDocument/2006/relationships/tags" Target="../tags/tag313.xml"/><Relationship Id="rId35" Type="http://schemas.openxmlformats.org/officeDocument/2006/relationships/tags" Target="../tags/tag312.xml"/><Relationship Id="rId34" Type="http://schemas.openxmlformats.org/officeDocument/2006/relationships/tags" Target="../tags/tag311.xml"/><Relationship Id="rId33" Type="http://schemas.openxmlformats.org/officeDocument/2006/relationships/tags" Target="../tags/tag310.xml"/><Relationship Id="rId32" Type="http://schemas.openxmlformats.org/officeDocument/2006/relationships/tags" Target="../tags/tag309.xml"/><Relationship Id="rId31" Type="http://schemas.openxmlformats.org/officeDocument/2006/relationships/tags" Target="../tags/tag308.xml"/><Relationship Id="rId30" Type="http://schemas.openxmlformats.org/officeDocument/2006/relationships/tags" Target="../tags/tag307.xml"/><Relationship Id="rId3" Type="http://schemas.openxmlformats.org/officeDocument/2006/relationships/tags" Target="../tags/tag280.xml"/><Relationship Id="rId29" Type="http://schemas.openxmlformats.org/officeDocument/2006/relationships/tags" Target="../tags/tag306.xml"/><Relationship Id="rId28" Type="http://schemas.openxmlformats.org/officeDocument/2006/relationships/tags" Target="../tags/tag305.xml"/><Relationship Id="rId27" Type="http://schemas.openxmlformats.org/officeDocument/2006/relationships/tags" Target="../tags/tag304.xml"/><Relationship Id="rId26" Type="http://schemas.openxmlformats.org/officeDocument/2006/relationships/tags" Target="../tags/tag303.xml"/><Relationship Id="rId25" Type="http://schemas.openxmlformats.org/officeDocument/2006/relationships/tags" Target="../tags/tag302.xml"/><Relationship Id="rId24" Type="http://schemas.openxmlformats.org/officeDocument/2006/relationships/tags" Target="../tags/tag301.xml"/><Relationship Id="rId23" Type="http://schemas.openxmlformats.org/officeDocument/2006/relationships/tags" Target="../tags/tag300.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tags" Target="../tags/tag297.xml"/><Relationship Id="rId2" Type="http://schemas.openxmlformats.org/officeDocument/2006/relationships/tags" Target="../tags/tag279.xml"/><Relationship Id="rId19" Type="http://schemas.openxmlformats.org/officeDocument/2006/relationships/tags" Target="../tags/tag296.xml"/><Relationship Id="rId18" Type="http://schemas.openxmlformats.org/officeDocument/2006/relationships/tags" Target="../tags/tag295.xml"/><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0" Type="http://schemas.openxmlformats.org/officeDocument/2006/relationships/tags" Target="../tags/tag417.xml"/><Relationship Id="rId14" Type="http://schemas.openxmlformats.org/officeDocument/2006/relationships/tags" Target="../tags/tag291.xml"/><Relationship Id="rId139" Type="http://schemas.openxmlformats.org/officeDocument/2006/relationships/tags" Target="../tags/tag416.xml"/><Relationship Id="rId138" Type="http://schemas.openxmlformats.org/officeDocument/2006/relationships/tags" Target="../tags/tag415.xml"/><Relationship Id="rId137" Type="http://schemas.openxmlformats.org/officeDocument/2006/relationships/tags" Target="../tags/tag414.xml"/><Relationship Id="rId136" Type="http://schemas.openxmlformats.org/officeDocument/2006/relationships/tags" Target="../tags/tag413.xml"/><Relationship Id="rId135" Type="http://schemas.openxmlformats.org/officeDocument/2006/relationships/tags" Target="../tags/tag412.xml"/><Relationship Id="rId134" Type="http://schemas.openxmlformats.org/officeDocument/2006/relationships/tags" Target="../tags/tag411.xml"/><Relationship Id="rId133" Type="http://schemas.openxmlformats.org/officeDocument/2006/relationships/tags" Target="../tags/tag410.xml"/><Relationship Id="rId132" Type="http://schemas.openxmlformats.org/officeDocument/2006/relationships/tags" Target="../tags/tag409.xml"/><Relationship Id="rId131" Type="http://schemas.openxmlformats.org/officeDocument/2006/relationships/tags" Target="../tags/tag408.xml"/><Relationship Id="rId130" Type="http://schemas.openxmlformats.org/officeDocument/2006/relationships/tags" Target="../tags/tag407.xml"/><Relationship Id="rId13" Type="http://schemas.openxmlformats.org/officeDocument/2006/relationships/tags" Target="../tags/tag290.xml"/><Relationship Id="rId129" Type="http://schemas.openxmlformats.org/officeDocument/2006/relationships/tags" Target="../tags/tag406.xml"/><Relationship Id="rId128" Type="http://schemas.openxmlformats.org/officeDocument/2006/relationships/tags" Target="../tags/tag405.xml"/><Relationship Id="rId127" Type="http://schemas.openxmlformats.org/officeDocument/2006/relationships/tags" Target="../tags/tag404.xml"/><Relationship Id="rId126" Type="http://schemas.openxmlformats.org/officeDocument/2006/relationships/tags" Target="../tags/tag403.xml"/><Relationship Id="rId125" Type="http://schemas.openxmlformats.org/officeDocument/2006/relationships/tags" Target="../tags/tag402.xml"/><Relationship Id="rId124" Type="http://schemas.openxmlformats.org/officeDocument/2006/relationships/tags" Target="../tags/tag401.xml"/><Relationship Id="rId123" Type="http://schemas.openxmlformats.org/officeDocument/2006/relationships/tags" Target="../tags/tag400.xml"/><Relationship Id="rId122" Type="http://schemas.openxmlformats.org/officeDocument/2006/relationships/tags" Target="../tags/tag399.xml"/><Relationship Id="rId121" Type="http://schemas.openxmlformats.org/officeDocument/2006/relationships/tags" Target="../tags/tag398.xml"/><Relationship Id="rId120" Type="http://schemas.openxmlformats.org/officeDocument/2006/relationships/tags" Target="../tags/tag397.xml"/><Relationship Id="rId12" Type="http://schemas.openxmlformats.org/officeDocument/2006/relationships/tags" Target="../tags/tag289.xml"/><Relationship Id="rId119" Type="http://schemas.openxmlformats.org/officeDocument/2006/relationships/tags" Target="../tags/tag396.xml"/><Relationship Id="rId118" Type="http://schemas.openxmlformats.org/officeDocument/2006/relationships/tags" Target="../tags/tag395.xml"/><Relationship Id="rId117" Type="http://schemas.openxmlformats.org/officeDocument/2006/relationships/tags" Target="../tags/tag394.xml"/><Relationship Id="rId116" Type="http://schemas.openxmlformats.org/officeDocument/2006/relationships/tags" Target="../tags/tag393.xml"/><Relationship Id="rId115" Type="http://schemas.openxmlformats.org/officeDocument/2006/relationships/tags" Target="../tags/tag392.xml"/><Relationship Id="rId114" Type="http://schemas.openxmlformats.org/officeDocument/2006/relationships/tags" Target="../tags/tag391.xml"/><Relationship Id="rId113" Type="http://schemas.openxmlformats.org/officeDocument/2006/relationships/tags" Target="../tags/tag390.xml"/><Relationship Id="rId112" Type="http://schemas.openxmlformats.org/officeDocument/2006/relationships/tags" Target="../tags/tag389.xml"/><Relationship Id="rId111" Type="http://schemas.openxmlformats.org/officeDocument/2006/relationships/tags" Target="../tags/tag388.xml"/><Relationship Id="rId110" Type="http://schemas.openxmlformats.org/officeDocument/2006/relationships/tags" Target="../tags/tag387.xml"/><Relationship Id="rId11" Type="http://schemas.openxmlformats.org/officeDocument/2006/relationships/tags" Target="../tags/tag288.xml"/><Relationship Id="rId109" Type="http://schemas.openxmlformats.org/officeDocument/2006/relationships/tags" Target="../tags/tag386.xml"/><Relationship Id="rId108" Type="http://schemas.openxmlformats.org/officeDocument/2006/relationships/tags" Target="../tags/tag385.xml"/><Relationship Id="rId107" Type="http://schemas.openxmlformats.org/officeDocument/2006/relationships/tags" Target="../tags/tag384.xml"/><Relationship Id="rId106" Type="http://schemas.openxmlformats.org/officeDocument/2006/relationships/tags" Target="../tags/tag383.xml"/><Relationship Id="rId105" Type="http://schemas.openxmlformats.org/officeDocument/2006/relationships/tags" Target="../tags/tag382.xml"/><Relationship Id="rId104" Type="http://schemas.openxmlformats.org/officeDocument/2006/relationships/tags" Target="../tags/tag381.xml"/><Relationship Id="rId103" Type="http://schemas.openxmlformats.org/officeDocument/2006/relationships/tags" Target="../tags/tag380.xml"/><Relationship Id="rId102" Type="http://schemas.openxmlformats.org/officeDocument/2006/relationships/tags" Target="../tags/tag379.xml"/><Relationship Id="rId101" Type="http://schemas.openxmlformats.org/officeDocument/2006/relationships/tags" Target="../tags/tag378.xml"/><Relationship Id="rId100" Type="http://schemas.openxmlformats.org/officeDocument/2006/relationships/tags" Target="../tags/tag377.xml"/><Relationship Id="rId10" Type="http://schemas.openxmlformats.org/officeDocument/2006/relationships/tags" Target="../tags/tag28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0" Type="http://schemas.openxmlformats.org/officeDocument/2006/relationships/tags" Target="../tags/tag43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449.xml"/><Relationship Id="rId7" Type="http://schemas.openxmlformats.org/officeDocument/2006/relationships/tags" Target="../tags/tag448.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sp>
        <p:nvSpPr>
          <p:cNvPr id="9816" name="Freeform 50"/>
          <p:cNvSpPr/>
          <p:nvPr>
            <p:custDataLst>
              <p:tags r:id="rId2"/>
            </p:custDataLst>
          </p:nvPr>
        </p:nvSpPr>
        <p:spPr bwMode="auto">
          <a:xfrm>
            <a:off x="5910263" y="4651375"/>
            <a:ext cx="6283325" cy="2205037"/>
          </a:xfrm>
          <a:custGeom>
            <a:avLst/>
            <a:gdLst>
              <a:gd name="T0" fmla="*/ 3773 w 3958"/>
              <a:gd name="T1" fmla="*/ 0 h 1388"/>
              <a:gd name="T2" fmla="*/ 3132 w 3958"/>
              <a:gd name="T3" fmla="*/ 495 h 1388"/>
              <a:gd name="T4" fmla="*/ 2826 w 3958"/>
              <a:gd name="T5" fmla="*/ 353 h 1388"/>
              <a:gd name="T6" fmla="*/ 2423 w 3958"/>
              <a:gd name="T7" fmla="*/ 752 h 1388"/>
              <a:gd name="T8" fmla="*/ 2244 w 3958"/>
              <a:gd name="T9" fmla="*/ 737 h 1388"/>
              <a:gd name="T10" fmla="*/ 1859 w 3958"/>
              <a:gd name="T11" fmla="*/ 453 h 1388"/>
              <a:gd name="T12" fmla="*/ 1809 w 3958"/>
              <a:gd name="T13" fmla="*/ 456 h 1388"/>
              <a:gd name="T14" fmla="*/ 1400 w 3958"/>
              <a:gd name="T15" fmla="*/ 314 h 1388"/>
              <a:gd name="T16" fmla="*/ 1107 w 3958"/>
              <a:gd name="T17" fmla="*/ 382 h 1388"/>
              <a:gd name="T18" fmla="*/ 820 w 3958"/>
              <a:gd name="T19" fmla="*/ 316 h 1388"/>
              <a:gd name="T20" fmla="*/ 169 w 3958"/>
              <a:gd name="T21" fmla="*/ 854 h 1388"/>
              <a:gd name="T22" fmla="*/ 118 w 3958"/>
              <a:gd name="T23" fmla="*/ 867 h 1388"/>
              <a:gd name="T24" fmla="*/ 0 w 3958"/>
              <a:gd name="T25" fmla="*/ 642 h 1388"/>
              <a:gd name="T26" fmla="*/ 0 w 3958"/>
              <a:gd name="T27" fmla="*/ 1388 h 1388"/>
              <a:gd name="T28" fmla="*/ 57 w 3958"/>
              <a:gd name="T29" fmla="*/ 1388 h 1388"/>
              <a:gd name="T30" fmla="*/ 86 w 3958"/>
              <a:gd name="T31" fmla="*/ 1332 h 1388"/>
              <a:gd name="T32" fmla="*/ 293 w 3958"/>
              <a:gd name="T33" fmla="*/ 1380 h 1388"/>
              <a:gd name="T34" fmla="*/ 299 w 3958"/>
              <a:gd name="T35" fmla="*/ 1388 h 1388"/>
              <a:gd name="T36" fmla="*/ 2919 w 3958"/>
              <a:gd name="T37" fmla="*/ 1388 h 1388"/>
              <a:gd name="T38" fmla="*/ 3428 w 3958"/>
              <a:gd name="T39" fmla="*/ 1228 h 1388"/>
              <a:gd name="T40" fmla="*/ 3773 w 3958"/>
              <a:gd name="T41" fmla="*/ 1325 h 1388"/>
              <a:gd name="T42" fmla="*/ 3958 w 3958"/>
              <a:gd name="T43" fmla="*/ 1299 h 1388"/>
              <a:gd name="T44" fmla="*/ 3958 w 3958"/>
              <a:gd name="T45" fmla="*/ 26 h 1388"/>
              <a:gd name="T46" fmla="*/ 3773 w 3958"/>
              <a:gd name="T47" fmla="*/ 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58" h="1388">
                <a:moveTo>
                  <a:pt x="3773" y="0"/>
                </a:moveTo>
                <a:cubicBezTo>
                  <a:pt x="3465" y="0"/>
                  <a:pt x="3207" y="210"/>
                  <a:pt x="3132" y="495"/>
                </a:cubicBezTo>
                <a:cubicBezTo>
                  <a:pt x="3058" y="408"/>
                  <a:pt x="2949" y="353"/>
                  <a:pt x="2826" y="353"/>
                </a:cubicBezTo>
                <a:cubicBezTo>
                  <a:pt x="2605" y="353"/>
                  <a:pt x="2425" y="531"/>
                  <a:pt x="2423" y="752"/>
                </a:cubicBezTo>
                <a:cubicBezTo>
                  <a:pt x="2365" y="746"/>
                  <a:pt x="2305" y="742"/>
                  <a:pt x="2244" y="737"/>
                </a:cubicBezTo>
                <a:cubicBezTo>
                  <a:pt x="2194" y="572"/>
                  <a:pt x="2040" y="453"/>
                  <a:pt x="1859" y="453"/>
                </a:cubicBezTo>
                <a:cubicBezTo>
                  <a:pt x="1842" y="453"/>
                  <a:pt x="1825" y="454"/>
                  <a:pt x="1809" y="456"/>
                </a:cubicBezTo>
                <a:cubicBezTo>
                  <a:pt x="1696" y="367"/>
                  <a:pt x="1554" y="314"/>
                  <a:pt x="1400" y="314"/>
                </a:cubicBezTo>
                <a:cubicBezTo>
                  <a:pt x="1295" y="314"/>
                  <a:pt x="1196" y="338"/>
                  <a:pt x="1107" y="382"/>
                </a:cubicBezTo>
                <a:cubicBezTo>
                  <a:pt x="1020" y="340"/>
                  <a:pt x="923" y="316"/>
                  <a:pt x="820" y="316"/>
                </a:cubicBezTo>
                <a:cubicBezTo>
                  <a:pt x="497" y="316"/>
                  <a:pt x="228" y="548"/>
                  <a:pt x="169" y="854"/>
                </a:cubicBezTo>
                <a:cubicBezTo>
                  <a:pt x="152" y="858"/>
                  <a:pt x="135" y="862"/>
                  <a:pt x="118" y="867"/>
                </a:cubicBezTo>
                <a:cubicBezTo>
                  <a:pt x="93" y="784"/>
                  <a:pt x="53" y="707"/>
                  <a:pt x="0" y="642"/>
                </a:cubicBezTo>
                <a:cubicBezTo>
                  <a:pt x="0" y="1388"/>
                  <a:pt x="0" y="1388"/>
                  <a:pt x="0" y="1388"/>
                </a:cubicBezTo>
                <a:cubicBezTo>
                  <a:pt x="57" y="1388"/>
                  <a:pt x="57" y="1388"/>
                  <a:pt x="57" y="1388"/>
                </a:cubicBezTo>
                <a:cubicBezTo>
                  <a:pt x="67" y="1369"/>
                  <a:pt x="77" y="1351"/>
                  <a:pt x="86" y="1332"/>
                </a:cubicBezTo>
                <a:cubicBezTo>
                  <a:pt x="148" y="1349"/>
                  <a:pt x="217" y="1365"/>
                  <a:pt x="293" y="1380"/>
                </a:cubicBezTo>
                <a:cubicBezTo>
                  <a:pt x="295" y="1383"/>
                  <a:pt x="297" y="1385"/>
                  <a:pt x="299" y="1388"/>
                </a:cubicBezTo>
                <a:cubicBezTo>
                  <a:pt x="2919" y="1388"/>
                  <a:pt x="2919" y="1388"/>
                  <a:pt x="2919" y="1388"/>
                </a:cubicBezTo>
                <a:cubicBezTo>
                  <a:pt x="3148" y="1344"/>
                  <a:pt x="3325" y="1290"/>
                  <a:pt x="3428" y="1228"/>
                </a:cubicBezTo>
                <a:cubicBezTo>
                  <a:pt x="3529" y="1290"/>
                  <a:pt x="3647" y="1325"/>
                  <a:pt x="3773" y="1325"/>
                </a:cubicBezTo>
                <a:cubicBezTo>
                  <a:pt x="3837" y="1325"/>
                  <a:pt x="3899" y="1316"/>
                  <a:pt x="3958" y="1299"/>
                </a:cubicBezTo>
                <a:cubicBezTo>
                  <a:pt x="3958" y="26"/>
                  <a:pt x="3958" y="26"/>
                  <a:pt x="3958" y="26"/>
                </a:cubicBezTo>
                <a:cubicBezTo>
                  <a:pt x="3899" y="9"/>
                  <a:pt x="3837" y="0"/>
                  <a:pt x="3773" y="0"/>
                </a:cubicBezTo>
                <a:close/>
              </a:path>
            </a:pathLst>
          </a:custGeom>
          <a:solidFill>
            <a:schemeClr val="bg2">
              <a:lumMod val="90000"/>
            </a:schemeClr>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grpSp>
        <p:nvGrpSpPr>
          <p:cNvPr id="9948" name="组合 9947"/>
          <p:cNvGrpSpPr/>
          <p:nvPr>
            <p:custDataLst>
              <p:tags r:id="rId3"/>
            </p:custDataLst>
          </p:nvPr>
        </p:nvGrpSpPr>
        <p:grpSpPr>
          <a:xfrm>
            <a:off x="6119813" y="1327150"/>
            <a:ext cx="5618163" cy="4246563"/>
            <a:chOff x="6119813" y="1327150"/>
            <a:chExt cx="5618163" cy="4246563"/>
          </a:xfrm>
        </p:grpSpPr>
        <p:sp>
          <p:nvSpPr>
            <p:cNvPr id="9817" name="Freeform 51"/>
            <p:cNvSpPr>
              <a:spLocks noEditPoints="1"/>
            </p:cNvSpPr>
            <p:nvPr>
              <p:custDataLst>
                <p:tags r:id="rId4"/>
              </p:custDataLst>
            </p:nvPr>
          </p:nvSpPr>
          <p:spPr bwMode="auto">
            <a:xfrm>
              <a:off x="9231313" y="3797300"/>
              <a:ext cx="831850" cy="831850"/>
            </a:xfrm>
            <a:custGeom>
              <a:avLst/>
              <a:gdLst>
                <a:gd name="T0" fmla="*/ 0 w 524"/>
                <a:gd name="T1" fmla="*/ 262 h 524"/>
                <a:gd name="T2" fmla="*/ 262 w 524"/>
                <a:gd name="T3" fmla="*/ 524 h 524"/>
                <a:gd name="T4" fmla="*/ 524 w 524"/>
                <a:gd name="T5" fmla="*/ 262 h 524"/>
                <a:gd name="T6" fmla="*/ 262 w 524"/>
                <a:gd name="T7" fmla="*/ 0 h 524"/>
                <a:gd name="T8" fmla="*/ 0 w 524"/>
                <a:gd name="T9" fmla="*/ 262 h 524"/>
                <a:gd name="T10" fmla="*/ 0 w 524"/>
                <a:gd name="T11" fmla="*/ 262 h 524"/>
                <a:gd name="T12" fmla="*/ 0 w 524"/>
                <a:gd name="T13" fmla="*/ 262 h 524"/>
              </a:gdLst>
              <a:ahLst/>
              <a:cxnLst>
                <a:cxn ang="0">
                  <a:pos x="T0" y="T1"/>
                </a:cxn>
                <a:cxn ang="0">
                  <a:pos x="T2" y="T3"/>
                </a:cxn>
                <a:cxn ang="0">
                  <a:pos x="T4" y="T5"/>
                </a:cxn>
                <a:cxn ang="0">
                  <a:pos x="T6" y="T7"/>
                </a:cxn>
                <a:cxn ang="0">
                  <a:pos x="T8" y="T9"/>
                </a:cxn>
                <a:cxn ang="0">
                  <a:pos x="T10" y="T11"/>
                </a:cxn>
                <a:cxn ang="0">
                  <a:pos x="T12" y="T13"/>
                </a:cxn>
              </a:cxnLst>
              <a:rect l="0" t="0" r="r" b="b"/>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18" name="Freeform 52"/>
            <p:cNvSpPr>
              <a:spLocks noEditPoints="1"/>
            </p:cNvSpPr>
            <p:nvPr>
              <p:custDataLst>
                <p:tags r:id="rId5"/>
              </p:custDataLst>
            </p:nvPr>
          </p:nvSpPr>
          <p:spPr bwMode="auto">
            <a:xfrm>
              <a:off x="9215438" y="3860800"/>
              <a:ext cx="830263" cy="496887"/>
            </a:xfrm>
            <a:custGeom>
              <a:avLst/>
              <a:gdLst>
                <a:gd name="T0" fmla="*/ 406 w 523"/>
                <a:gd name="T1" fmla="*/ 28 h 313"/>
                <a:gd name="T2" fmla="*/ 378 w 523"/>
                <a:gd name="T3" fmla="*/ 0 h 313"/>
                <a:gd name="T4" fmla="*/ 14 w 523"/>
                <a:gd name="T5" fmla="*/ 173 h 313"/>
                <a:gd name="T6" fmla="*/ 16 w 523"/>
                <a:gd name="T7" fmla="*/ 285 h 313"/>
                <a:gd name="T8" fmla="*/ 406 w 523"/>
                <a:gd name="T9" fmla="*/ 28 h 313"/>
                <a:gd name="T10" fmla="*/ 356 w 523"/>
                <a:gd name="T11" fmla="*/ 94 h 313"/>
                <a:gd name="T12" fmla="*/ 179 w 523"/>
                <a:gd name="T13" fmla="*/ 251 h 313"/>
                <a:gd name="T14" fmla="*/ 238 w 523"/>
                <a:gd name="T15" fmla="*/ 287 h 313"/>
                <a:gd name="T16" fmla="*/ 384 w 523"/>
                <a:gd name="T17" fmla="*/ 114 h 313"/>
                <a:gd name="T18" fmla="*/ 356 w 523"/>
                <a:gd name="T19" fmla="*/ 94 h 313"/>
                <a:gd name="T20" fmla="*/ 405 w 523"/>
                <a:gd name="T21" fmla="*/ 121 h 313"/>
                <a:gd name="T22" fmla="*/ 332 w 523"/>
                <a:gd name="T23" fmla="*/ 299 h 313"/>
                <a:gd name="T24" fmla="*/ 397 w 523"/>
                <a:gd name="T25" fmla="*/ 299 h 313"/>
                <a:gd name="T26" fmla="*/ 432 w 523"/>
                <a:gd name="T27" fmla="*/ 131 h 313"/>
                <a:gd name="T28" fmla="*/ 405 w 523"/>
                <a:gd name="T29" fmla="*/ 121 h 313"/>
                <a:gd name="T30" fmla="*/ 460 w 523"/>
                <a:gd name="T31" fmla="*/ 108 h 313"/>
                <a:gd name="T32" fmla="*/ 460 w 523"/>
                <a:gd name="T33" fmla="*/ 313 h 313"/>
                <a:gd name="T34" fmla="*/ 523 w 523"/>
                <a:gd name="T35" fmla="*/ 298 h 313"/>
                <a:gd name="T36" fmla="*/ 485 w 523"/>
                <a:gd name="T37" fmla="*/ 108 h 313"/>
                <a:gd name="T38" fmla="*/ 460 w 523"/>
                <a:gd name="T39" fmla="*/ 108 h 313"/>
                <a:gd name="T40" fmla="*/ 460 w 523"/>
                <a:gd name="T41" fmla="*/ 108 h 313"/>
                <a:gd name="T42" fmla="*/ 460 w 523"/>
                <a:gd name="T43" fmla="*/ 1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19" name="Freeform 53"/>
            <p:cNvSpPr>
              <a:spLocks noEditPoints="1"/>
            </p:cNvSpPr>
            <p:nvPr>
              <p:custDataLst>
                <p:tags r:id="rId6"/>
              </p:custDataLst>
            </p:nvPr>
          </p:nvSpPr>
          <p:spPr bwMode="auto">
            <a:xfrm>
              <a:off x="9755188" y="3797300"/>
              <a:ext cx="290513" cy="290512"/>
            </a:xfrm>
            <a:custGeom>
              <a:avLst/>
              <a:gdLst>
                <a:gd name="T0" fmla="*/ 0 w 183"/>
                <a:gd name="T1" fmla="*/ 91 h 183"/>
                <a:gd name="T2" fmla="*/ 92 w 183"/>
                <a:gd name="T3" fmla="*/ 183 h 183"/>
                <a:gd name="T4" fmla="*/ 183 w 183"/>
                <a:gd name="T5" fmla="*/ 91 h 183"/>
                <a:gd name="T6" fmla="*/ 92 w 183"/>
                <a:gd name="T7" fmla="*/ 0 h 183"/>
                <a:gd name="T8" fmla="*/ 0 w 183"/>
                <a:gd name="T9" fmla="*/ 91 h 183"/>
                <a:gd name="T10" fmla="*/ 0 w 183"/>
                <a:gd name="T11" fmla="*/ 91 h 183"/>
                <a:gd name="T12" fmla="*/ 0 w 183"/>
                <a:gd name="T13" fmla="*/ 91 h 183"/>
              </a:gdLst>
              <a:ahLst/>
              <a:cxnLst>
                <a:cxn ang="0">
                  <a:pos x="T0" y="T1"/>
                </a:cxn>
                <a:cxn ang="0">
                  <a:pos x="T2" y="T3"/>
                </a:cxn>
                <a:cxn ang="0">
                  <a:pos x="T4" y="T5"/>
                </a:cxn>
                <a:cxn ang="0">
                  <a:pos x="T6" y="T7"/>
                </a:cxn>
                <a:cxn ang="0">
                  <a:pos x="T8" y="T9"/>
                </a:cxn>
                <a:cxn ang="0">
                  <a:pos x="T10" y="T11"/>
                </a:cxn>
                <a:cxn ang="0">
                  <a:pos x="T12" y="T13"/>
                </a:cxn>
              </a:cxnLst>
              <a:rect l="0" t="0" r="r" b="b"/>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0" name="Freeform 54"/>
            <p:cNvSpPr>
              <a:spLocks noEditPoints="1"/>
            </p:cNvSpPr>
            <p:nvPr>
              <p:custDataLst>
                <p:tags r:id="rId7"/>
              </p:custDataLst>
            </p:nvPr>
          </p:nvSpPr>
          <p:spPr bwMode="auto">
            <a:xfrm>
              <a:off x="9244013" y="4102100"/>
              <a:ext cx="684213" cy="527050"/>
            </a:xfrm>
            <a:custGeom>
              <a:avLst/>
              <a:gdLst>
                <a:gd name="T0" fmla="*/ 254 w 431"/>
                <a:gd name="T1" fmla="*/ 332 h 332"/>
                <a:gd name="T2" fmla="*/ 431 w 431"/>
                <a:gd name="T3" fmla="*/ 263 h 332"/>
                <a:gd name="T4" fmla="*/ 413 w 431"/>
                <a:gd name="T5" fmla="*/ 233 h 332"/>
                <a:gd name="T6" fmla="*/ 208 w 431"/>
                <a:gd name="T7" fmla="*/ 28 h 332"/>
                <a:gd name="T8" fmla="*/ 108 w 431"/>
                <a:gd name="T9" fmla="*/ 28 h 332"/>
                <a:gd name="T10" fmla="*/ 0 w 431"/>
                <a:gd name="T11" fmla="*/ 135 h 332"/>
                <a:gd name="T12" fmla="*/ 254 w 431"/>
                <a:gd name="T13" fmla="*/ 332 h 332"/>
                <a:gd name="T14" fmla="*/ 254 w 431"/>
                <a:gd name="T15" fmla="*/ 332 h 332"/>
                <a:gd name="T16" fmla="*/ 254 w 431"/>
                <a:gd name="T17"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1" name="Freeform 55"/>
            <p:cNvSpPr>
              <a:spLocks noEditPoints="1"/>
            </p:cNvSpPr>
            <p:nvPr>
              <p:custDataLst>
                <p:tags r:id="rId8"/>
              </p:custDataLst>
            </p:nvPr>
          </p:nvSpPr>
          <p:spPr bwMode="auto">
            <a:xfrm>
              <a:off x="9442450" y="4179888"/>
              <a:ext cx="604838" cy="449262"/>
            </a:xfrm>
            <a:custGeom>
              <a:avLst/>
              <a:gdLst>
                <a:gd name="T0" fmla="*/ 0 w 381"/>
                <a:gd name="T1" fmla="*/ 249 h 283"/>
                <a:gd name="T2" fmla="*/ 129 w 381"/>
                <a:gd name="T3" fmla="*/ 283 h 283"/>
                <a:gd name="T4" fmla="*/ 381 w 381"/>
                <a:gd name="T5" fmla="*/ 92 h 283"/>
                <a:gd name="T6" fmla="*/ 317 w 381"/>
                <a:gd name="T7" fmla="*/ 28 h 283"/>
                <a:gd name="T8" fmla="*/ 217 w 381"/>
                <a:gd name="T9" fmla="*/ 28 h 283"/>
                <a:gd name="T10" fmla="*/ 12 w 381"/>
                <a:gd name="T11" fmla="*/ 233 h 283"/>
                <a:gd name="T12" fmla="*/ 0 w 381"/>
                <a:gd name="T13" fmla="*/ 249 h 283"/>
                <a:gd name="T14" fmla="*/ 0 w 381"/>
                <a:gd name="T15" fmla="*/ 249 h 283"/>
                <a:gd name="T16" fmla="*/ 0 w 381"/>
                <a:gd name="T17" fmla="*/ 24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2" name="Freeform 56"/>
            <p:cNvSpPr>
              <a:spLocks noEditPoints="1"/>
            </p:cNvSpPr>
            <p:nvPr>
              <p:custDataLst>
                <p:tags r:id="rId9"/>
              </p:custDataLst>
            </p:nvPr>
          </p:nvSpPr>
          <p:spPr bwMode="auto">
            <a:xfrm>
              <a:off x="9321800" y="4313238"/>
              <a:ext cx="512763" cy="315912"/>
            </a:xfrm>
            <a:custGeom>
              <a:avLst/>
              <a:gdLst>
                <a:gd name="T0" fmla="*/ 205 w 323"/>
                <a:gd name="T1" fmla="*/ 199 h 199"/>
                <a:gd name="T2" fmla="*/ 323 w 323"/>
                <a:gd name="T3" fmla="*/ 171 h 199"/>
                <a:gd name="T4" fmla="*/ 183 w 323"/>
                <a:gd name="T5" fmla="*/ 32 h 199"/>
                <a:gd name="T6" fmla="*/ 69 w 323"/>
                <a:gd name="T7" fmla="*/ 32 h 199"/>
                <a:gd name="T8" fmla="*/ 0 w 323"/>
                <a:gd name="T9" fmla="*/ 101 h 199"/>
                <a:gd name="T10" fmla="*/ 205 w 323"/>
                <a:gd name="T11" fmla="*/ 199 h 199"/>
                <a:gd name="T12" fmla="*/ 205 w 323"/>
                <a:gd name="T13" fmla="*/ 199 h 199"/>
                <a:gd name="T14" fmla="*/ 205 w 323"/>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3" name="Freeform 57"/>
            <p:cNvSpPr/>
            <p:nvPr>
              <p:custDataLst>
                <p:tags r:id="rId10"/>
              </p:custDataLst>
            </p:nvPr>
          </p:nvSpPr>
          <p:spPr bwMode="auto">
            <a:xfrm>
              <a:off x="9147175" y="4262438"/>
              <a:ext cx="706438" cy="228600"/>
            </a:xfrm>
            <a:custGeom>
              <a:avLst/>
              <a:gdLst>
                <a:gd name="T0" fmla="*/ 0 w 445"/>
                <a:gd name="T1" fmla="*/ 117 h 144"/>
                <a:gd name="T2" fmla="*/ 56 w 445"/>
                <a:gd name="T3" fmla="*/ 15 h 144"/>
                <a:gd name="T4" fmla="*/ 98 w 445"/>
                <a:gd name="T5" fmla="*/ 0 h 144"/>
                <a:gd name="T6" fmla="*/ 427 w 445"/>
                <a:gd name="T7" fmla="*/ 0 h 144"/>
                <a:gd name="T8" fmla="*/ 442 w 445"/>
                <a:gd name="T9" fmla="*/ 21 h 144"/>
                <a:gd name="T10" fmla="*/ 445 w 445"/>
                <a:gd name="T11" fmla="*/ 144 h 144"/>
                <a:gd name="T12" fmla="*/ 0 w 445"/>
                <a:gd name="T13" fmla="*/ 117 h 144"/>
              </a:gdLst>
              <a:ahLst/>
              <a:cxnLst>
                <a:cxn ang="0">
                  <a:pos x="T0" y="T1"/>
                </a:cxn>
                <a:cxn ang="0">
                  <a:pos x="T2" y="T3"/>
                </a:cxn>
                <a:cxn ang="0">
                  <a:pos x="T4" y="T5"/>
                </a:cxn>
                <a:cxn ang="0">
                  <a:pos x="T6" y="T7"/>
                </a:cxn>
                <a:cxn ang="0">
                  <a:pos x="T8" y="T9"/>
                </a:cxn>
                <a:cxn ang="0">
                  <a:pos x="T10" y="T11"/>
                </a:cxn>
                <a:cxn ang="0">
                  <a:pos x="T12" y="T13"/>
                </a:cxn>
              </a:cxnLst>
              <a:rect l="0" t="0" r="r" b="b"/>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4" name="Freeform 58"/>
            <p:cNvSpPr/>
            <p:nvPr>
              <p:custDataLst>
                <p:tags r:id="rId11"/>
              </p:custDataLst>
            </p:nvPr>
          </p:nvSpPr>
          <p:spPr bwMode="auto">
            <a:xfrm>
              <a:off x="7870825" y="4335463"/>
              <a:ext cx="1301750" cy="1238250"/>
            </a:xfrm>
            <a:custGeom>
              <a:avLst/>
              <a:gdLst>
                <a:gd name="T0" fmla="*/ 820 w 820"/>
                <a:gd name="T1" fmla="*/ 48 h 779"/>
                <a:gd name="T2" fmla="*/ 799 w 820"/>
                <a:gd name="T3" fmla="*/ 0 h 779"/>
                <a:gd name="T4" fmla="*/ 0 w 820"/>
                <a:gd name="T5" fmla="*/ 4 h 779"/>
                <a:gd name="T6" fmla="*/ 0 w 820"/>
                <a:gd name="T7" fmla="*/ 741 h 779"/>
                <a:gd name="T8" fmla="*/ 41 w 820"/>
                <a:gd name="T9" fmla="*/ 771 h 779"/>
                <a:gd name="T10" fmla="*/ 147 w 820"/>
                <a:gd name="T11" fmla="*/ 779 h 779"/>
                <a:gd name="T12" fmla="*/ 221 w 820"/>
                <a:gd name="T13" fmla="*/ 698 h 779"/>
                <a:gd name="T14" fmla="*/ 820 w 820"/>
                <a:gd name="T15" fmla="*/ 48 h 7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5" name="Freeform 59"/>
            <p:cNvSpPr/>
            <p:nvPr>
              <p:custDataLst>
                <p:tags r:id="rId12"/>
              </p:custDataLst>
            </p:nvPr>
          </p:nvSpPr>
          <p:spPr bwMode="auto">
            <a:xfrm>
              <a:off x="7951788" y="4360863"/>
              <a:ext cx="166688" cy="1212850"/>
            </a:xfrm>
            <a:custGeom>
              <a:avLst/>
              <a:gdLst>
                <a:gd name="T0" fmla="*/ 0 w 105"/>
                <a:gd name="T1" fmla="*/ 21 h 763"/>
                <a:gd name="T2" fmla="*/ 0 w 105"/>
                <a:gd name="T3" fmla="*/ 757 h 763"/>
                <a:gd name="T4" fmla="*/ 96 w 105"/>
                <a:gd name="T5" fmla="*/ 763 h 763"/>
                <a:gd name="T6" fmla="*/ 105 w 105"/>
                <a:gd name="T7" fmla="*/ 753 h 763"/>
                <a:gd name="T8" fmla="*/ 105 w 105"/>
                <a:gd name="T9" fmla="*/ 21 h 763"/>
                <a:gd name="T10" fmla="*/ 101 w 105"/>
                <a:gd name="T11" fmla="*/ 2 h 763"/>
                <a:gd name="T12" fmla="*/ 4 w 105"/>
                <a:gd name="T13" fmla="*/ 0 h 763"/>
                <a:gd name="T14" fmla="*/ 0 w 105"/>
                <a:gd name="T15" fmla="*/ 21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6" name="Freeform 60"/>
            <p:cNvSpPr/>
            <p:nvPr>
              <p:custDataLst>
                <p:tags r:id="rId13"/>
              </p:custDataLst>
            </p:nvPr>
          </p:nvSpPr>
          <p:spPr bwMode="auto">
            <a:xfrm>
              <a:off x="7951788" y="5489575"/>
              <a:ext cx="152400" cy="84137"/>
            </a:xfrm>
            <a:custGeom>
              <a:avLst/>
              <a:gdLst>
                <a:gd name="T0" fmla="*/ 96 w 96"/>
                <a:gd name="T1" fmla="*/ 53 h 53"/>
                <a:gd name="T2" fmla="*/ 96 w 96"/>
                <a:gd name="T3" fmla="*/ 53 h 53"/>
                <a:gd name="T4" fmla="*/ 96 w 96"/>
                <a:gd name="T5" fmla="*/ 53 h 53"/>
                <a:gd name="T6" fmla="*/ 43 w 96"/>
                <a:gd name="T7" fmla="*/ 0 h 53"/>
                <a:gd name="T8" fmla="*/ 0 w 96"/>
                <a:gd name="T9" fmla="*/ 47 h 53"/>
                <a:gd name="T10" fmla="*/ 0 w 96"/>
                <a:gd name="T11" fmla="*/ 47 h 53"/>
                <a:gd name="T12" fmla="*/ 96 w 96"/>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7" name="Freeform 61"/>
            <p:cNvSpPr/>
            <p:nvPr>
              <p:custDataLst>
                <p:tags r:id="rId14"/>
              </p:custDataLst>
            </p:nvPr>
          </p:nvSpPr>
          <p:spPr bwMode="auto">
            <a:xfrm>
              <a:off x="7653338" y="4129088"/>
              <a:ext cx="776288" cy="1058862"/>
            </a:xfrm>
            <a:custGeom>
              <a:avLst/>
              <a:gdLst>
                <a:gd name="T0" fmla="*/ 137 w 489"/>
                <a:gd name="T1" fmla="*/ 3 h 667"/>
                <a:gd name="T2" fmla="*/ 483 w 489"/>
                <a:gd name="T3" fmla="*/ 0 h 667"/>
                <a:gd name="T4" fmla="*/ 489 w 489"/>
                <a:gd name="T5" fmla="*/ 662 h 667"/>
                <a:gd name="T6" fmla="*/ 3 w 489"/>
                <a:gd name="T7" fmla="*/ 667 h 667"/>
                <a:gd name="T8" fmla="*/ 0 w 489"/>
                <a:gd name="T9" fmla="*/ 140 h 667"/>
                <a:gd name="T10" fmla="*/ 137 w 489"/>
                <a:gd name="T11" fmla="*/ 3 h 667"/>
              </a:gdLst>
              <a:ahLst/>
              <a:cxnLst>
                <a:cxn ang="0">
                  <a:pos x="T0" y="T1"/>
                </a:cxn>
                <a:cxn ang="0">
                  <a:pos x="T2" y="T3"/>
                </a:cxn>
                <a:cxn ang="0">
                  <a:pos x="T4" y="T5"/>
                </a:cxn>
                <a:cxn ang="0">
                  <a:pos x="T6" y="T7"/>
                </a:cxn>
                <a:cxn ang="0">
                  <a:pos x="T8" y="T9"/>
                </a:cxn>
                <a:cxn ang="0">
                  <a:pos x="T10" y="T11"/>
                </a:cxn>
              </a:cxnLst>
              <a:rect l="0" t="0" r="r" b="b"/>
              <a:pathLst>
                <a:path w="489" h="667">
                  <a:moveTo>
                    <a:pt x="137" y="3"/>
                  </a:moveTo>
                  <a:lnTo>
                    <a:pt x="483" y="0"/>
                  </a:lnTo>
                  <a:lnTo>
                    <a:pt x="489" y="662"/>
                  </a:lnTo>
                  <a:lnTo>
                    <a:pt x="3" y="667"/>
                  </a:lnTo>
                  <a:lnTo>
                    <a:pt x="0" y="140"/>
                  </a:lnTo>
                  <a:lnTo>
                    <a:pt x="137" y="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8" name="Freeform 62"/>
            <p:cNvSpPr/>
            <p:nvPr>
              <p:custDataLst>
                <p:tags r:id="rId15"/>
              </p:custDataLst>
            </p:nvPr>
          </p:nvSpPr>
          <p:spPr bwMode="auto">
            <a:xfrm>
              <a:off x="7653338" y="4132263"/>
              <a:ext cx="223838" cy="219075"/>
            </a:xfrm>
            <a:custGeom>
              <a:avLst/>
              <a:gdLst>
                <a:gd name="T0" fmla="*/ 140 w 141"/>
                <a:gd name="T1" fmla="*/ 138 h 138"/>
                <a:gd name="T2" fmla="*/ 0 w 141"/>
                <a:gd name="T3" fmla="*/ 138 h 138"/>
                <a:gd name="T4" fmla="*/ 141 w 141"/>
                <a:gd name="T5" fmla="*/ 0 h 138"/>
                <a:gd name="T6" fmla="*/ 140 w 141"/>
                <a:gd name="T7" fmla="*/ 138 h 138"/>
              </a:gdLst>
              <a:ahLst/>
              <a:cxnLst>
                <a:cxn ang="0">
                  <a:pos x="T0" y="T1"/>
                </a:cxn>
                <a:cxn ang="0">
                  <a:pos x="T2" y="T3"/>
                </a:cxn>
                <a:cxn ang="0">
                  <a:pos x="T4" y="T5"/>
                </a:cxn>
                <a:cxn ang="0">
                  <a:pos x="T6" y="T7"/>
                </a:cxn>
              </a:cxnLst>
              <a:rect l="0" t="0" r="r" b="b"/>
              <a:pathLst>
                <a:path w="141" h="138">
                  <a:moveTo>
                    <a:pt x="140" y="138"/>
                  </a:moveTo>
                  <a:lnTo>
                    <a:pt x="0" y="138"/>
                  </a:lnTo>
                  <a:lnTo>
                    <a:pt x="141" y="0"/>
                  </a:lnTo>
                  <a:lnTo>
                    <a:pt x="140" y="138"/>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29" name="Freeform 63"/>
            <p:cNvSpPr/>
            <p:nvPr>
              <p:custDataLst>
                <p:tags r:id="rId16"/>
              </p:custDataLst>
            </p:nvPr>
          </p:nvSpPr>
          <p:spPr bwMode="auto">
            <a:xfrm>
              <a:off x="7653338" y="4351338"/>
              <a:ext cx="222250" cy="215900"/>
            </a:xfrm>
            <a:custGeom>
              <a:avLst/>
              <a:gdLst>
                <a:gd name="T0" fmla="*/ 0 w 140"/>
                <a:gd name="T1" fmla="*/ 136 h 136"/>
                <a:gd name="T2" fmla="*/ 140 w 140"/>
                <a:gd name="T3" fmla="*/ 0 h 136"/>
                <a:gd name="T4" fmla="*/ 0 w 140"/>
                <a:gd name="T5" fmla="*/ 0 h 136"/>
                <a:gd name="T6" fmla="*/ 0 w 140"/>
                <a:gd name="T7" fmla="*/ 136 h 136"/>
              </a:gdLst>
              <a:ahLst/>
              <a:cxnLst>
                <a:cxn ang="0">
                  <a:pos x="T0" y="T1"/>
                </a:cxn>
                <a:cxn ang="0">
                  <a:pos x="T2" y="T3"/>
                </a:cxn>
                <a:cxn ang="0">
                  <a:pos x="T4" y="T5"/>
                </a:cxn>
                <a:cxn ang="0">
                  <a:pos x="T6" y="T7"/>
                </a:cxn>
              </a:cxnLst>
              <a:rect l="0" t="0" r="r" b="b"/>
              <a:pathLst>
                <a:path w="140" h="136">
                  <a:moveTo>
                    <a:pt x="0" y="136"/>
                  </a:moveTo>
                  <a:lnTo>
                    <a:pt x="140" y="0"/>
                  </a:lnTo>
                  <a:lnTo>
                    <a:pt x="0" y="0"/>
                  </a:lnTo>
                  <a:lnTo>
                    <a:pt x="0" y="136"/>
                  </a:lnTo>
                  <a:close/>
                </a:path>
              </a:pathLst>
            </a:custGeom>
            <a:solidFill>
              <a:srgbClr val="0E9D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0" name="Freeform 64"/>
            <p:cNvSpPr/>
            <p:nvPr>
              <p:custDataLst>
                <p:tags r:id="rId17"/>
              </p:custDataLst>
            </p:nvPr>
          </p:nvSpPr>
          <p:spPr bwMode="auto">
            <a:xfrm>
              <a:off x="7808913" y="4535488"/>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1" name="Freeform 65"/>
            <p:cNvSpPr/>
            <p:nvPr>
              <p:custDataLst>
                <p:tags r:id="rId18"/>
              </p:custDataLst>
            </p:nvPr>
          </p:nvSpPr>
          <p:spPr bwMode="auto">
            <a:xfrm>
              <a:off x="7810500" y="4699000"/>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2" name="Freeform 66"/>
            <p:cNvSpPr/>
            <p:nvPr>
              <p:custDataLst>
                <p:tags r:id="rId19"/>
              </p:custDataLst>
            </p:nvPr>
          </p:nvSpPr>
          <p:spPr bwMode="auto">
            <a:xfrm>
              <a:off x="7812088" y="4862513"/>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3" name="Freeform 67"/>
            <p:cNvSpPr/>
            <p:nvPr>
              <p:custDataLst>
                <p:tags r:id="rId20"/>
              </p:custDataLst>
            </p:nvPr>
          </p:nvSpPr>
          <p:spPr bwMode="auto">
            <a:xfrm>
              <a:off x="8020050" y="4408488"/>
              <a:ext cx="1833563" cy="1165225"/>
            </a:xfrm>
            <a:custGeom>
              <a:avLst/>
              <a:gdLst>
                <a:gd name="T0" fmla="*/ 1107 w 1155"/>
                <a:gd name="T1" fmla="*/ 733 h 733"/>
                <a:gd name="T2" fmla="*/ 48 w 1155"/>
                <a:gd name="T3" fmla="*/ 733 h 733"/>
                <a:gd name="T4" fmla="*/ 0 w 1155"/>
                <a:gd name="T5" fmla="*/ 685 h 733"/>
                <a:gd name="T6" fmla="*/ 0 w 1155"/>
                <a:gd name="T7" fmla="*/ 48 h 733"/>
                <a:gd name="T8" fmla="*/ 48 w 1155"/>
                <a:gd name="T9" fmla="*/ 0 h 733"/>
                <a:gd name="T10" fmla="*/ 1107 w 1155"/>
                <a:gd name="T11" fmla="*/ 0 h 733"/>
                <a:gd name="T12" fmla="*/ 1155 w 1155"/>
                <a:gd name="T13" fmla="*/ 48 h 733"/>
                <a:gd name="T14" fmla="*/ 1155 w 1155"/>
                <a:gd name="T15" fmla="*/ 685 h 733"/>
                <a:gd name="T16" fmla="*/ 1107 w 1155"/>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4" name="Rectangle 68"/>
            <p:cNvSpPr>
              <a:spLocks noChangeArrowheads="1"/>
            </p:cNvSpPr>
            <p:nvPr>
              <p:custDataLst>
                <p:tags r:id="rId21"/>
              </p:custDataLst>
            </p:nvPr>
          </p:nvSpPr>
          <p:spPr bwMode="auto">
            <a:xfrm>
              <a:off x="8020050" y="5280025"/>
              <a:ext cx="1833563" cy="38100"/>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5" name="Rectangle 69"/>
            <p:cNvSpPr>
              <a:spLocks noChangeArrowheads="1"/>
            </p:cNvSpPr>
            <p:nvPr>
              <p:custDataLst>
                <p:tags r:id="rId22"/>
              </p:custDataLst>
            </p:nvPr>
          </p:nvSpPr>
          <p:spPr bwMode="auto">
            <a:xfrm>
              <a:off x="8020050" y="5356225"/>
              <a:ext cx="1833563" cy="39687"/>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6" name="Freeform 70"/>
            <p:cNvSpPr>
              <a:spLocks noEditPoints="1"/>
            </p:cNvSpPr>
            <p:nvPr>
              <p:custDataLst>
                <p:tags r:id="rId23"/>
              </p:custDataLst>
            </p:nvPr>
          </p:nvSpPr>
          <p:spPr bwMode="auto">
            <a:xfrm>
              <a:off x="7370763" y="2262188"/>
              <a:ext cx="328613" cy="328612"/>
            </a:xfrm>
            <a:custGeom>
              <a:avLst/>
              <a:gdLst>
                <a:gd name="T0" fmla="*/ 207 w 207"/>
                <a:gd name="T1" fmla="*/ 182 h 207"/>
                <a:gd name="T2" fmla="*/ 179 w 207"/>
                <a:gd name="T3" fmla="*/ 154 h 207"/>
                <a:gd name="T4" fmla="*/ 59 w 207"/>
                <a:gd name="T5" fmla="*/ 149 h 207"/>
                <a:gd name="T6" fmla="*/ 53 w 207"/>
                <a:gd name="T7" fmla="*/ 28 h 207"/>
                <a:gd name="T8" fmla="*/ 26 w 207"/>
                <a:gd name="T9" fmla="*/ 1 h 207"/>
                <a:gd name="T10" fmla="*/ 1 w 207"/>
                <a:gd name="T11" fmla="*/ 26 h 207"/>
                <a:gd name="T12" fmla="*/ 7 w 207"/>
                <a:gd name="T13" fmla="*/ 172 h 207"/>
                <a:gd name="T14" fmla="*/ 35 w 207"/>
                <a:gd name="T15" fmla="*/ 201 h 207"/>
                <a:gd name="T16" fmla="*/ 181 w 207"/>
                <a:gd name="T17" fmla="*/ 207 h 207"/>
                <a:gd name="T18" fmla="*/ 207 w 207"/>
                <a:gd name="T19" fmla="*/ 182 h 207"/>
                <a:gd name="T20" fmla="*/ 207 w 207"/>
                <a:gd name="T21" fmla="*/ 182 h 207"/>
                <a:gd name="T22" fmla="*/ 207 w 207"/>
                <a:gd name="T23" fmla="*/ 18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7" name="Freeform 71"/>
            <p:cNvSpPr>
              <a:spLocks noEditPoints="1"/>
            </p:cNvSpPr>
            <p:nvPr>
              <p:custDataLst>
                <p:tags r:id="rId24"/>
              </p:custDataLst>
            </p:nvPr>
          </p:nvSpPr>
          <p:spPr bwMode="auto">
            <a:xfrm>
              <a:off x="6572250" y="2189163"/>
              <a:ext cx="1227138" cy="1225550"/>
            </a:xfrm>
            <a:custGeom>
              <a:avLst/>
              <a:gdLst>
                <a:gd name="T0" fmla="*/ 761 w 773"/>
                <a:gd name="T1" fmla="*/ 409 h 771"/>
                <a:gd name="T2" fmla="*/ 365 w 773"/>
                <a:gd name="T3" fmla="*/ 13 h 771"/>
                <a:gd name="T4" fmla="*/ 321 w 773"/>
                <a:gd name="T5" fmla="*/ 13 h 771"/>
                <a:gd name="T6" fmla="*/ 12 w 773"/>
                <a:gd name="T7" fmla="*/ 321 h 771"/>
                <a:gd name="T8" fmla="*/ 12 w 773"/>
                <a:gd name="T9" fmla="*/ 365 h 771"/>
                <a:gd name="T10" fmla="*/ 408 w 773"/>
                <a:gd name="T11" fmla="*/ 762 h 771"/>
                <a:gd name="T12" fmla="*/ 430 w 773"/>
                <a:gd name="T13" fmla="*/ 771 h 771"/>
                <a:gd name="T14" fmla="*/ 452 w 773"/>
                <a:gd name="T15" fmla="*/ 762 h 771"/>
                <a:gd name="T16" fmla="*/ 761 w 773"/>
                <a:gd name="T17" fmla="*/ 453 h 771"/>
                <a:gd name="T18" fmla="*/ 761 w 773"/>
                <a:gd name="T19" fmla="*/ 409 h 771"/>
                <a:gd name="T20" fmla="*/ 381 w 773"/>
                <a:gd name="T21" fmla="*/ 620 h 771"/>
                <a:gd name="T22" fmla="*/ 337 w 773"/>
                <a:gd name="T23" fmla="*/ 620 h 771"/>
                <a:gd name="T24" fmla="*/ 82 w 773"/>
                <a:gd name="T25" fmla="*/ 365 h 771"/>
                <a:gd name="T26" fmla="*/ 82 w 773"/>
                <a:gd name="T27" fmla="*/ 321 h 771"/>
                <a:gd name="T28" fmla="*/ 320 w 773"/>
                <a:gd name="T29" fmla="*/ 83 h 771"/>
                <a:gd name="T30" fmla="*/ 364 w 773"/>
                <a:gd name="T31" fmla="*/ 83 h 771"/>
                <a:gd name="T32" fmla="*/ 619 w 773"/>
                <a:gd name="T33" fmla="*/ 338 h 771"/>
                <a:gd name="T34" fmla="*/ 619 w 773"/>
                <a:gd name="T35" fmla="*/ 382 h 771"/>
                <a:gd name="T36" fmla="*/ 381 w 773"/>
                <a:gd name="T37" fmla="*/ 620 h 771"/>
                <a:gd name="T38" fmla="*/ 381 w 773"/>
                <a:gd name="T39" fmla="*/ 620 h 771"/>
                <a:gd name="T40" fmla="*/ 381 w 773"/>
                <a:gd name="T41" fmla="*/ 62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8" name="Freeform 72"/>
            <p:cNvSpPr>
              <a:spLocks noEditPoints="1"/>
            </p:cNvSpPr>
            <p:nvPr>
              <p:custDataLst>
                <p:tags r:id="rId25"/>
              </p:custDataLst>
            </p:nvPr>
          </p:nvSpPr>
          <p:spPr bwMode="auto">
            <a:xfrm>
              <a:off x="7604125" y="2832100"/>
              <a:ext cx="84138" cy="84137"/>
            </a:xfrm>
            <a:custGeom>
              <a:avLst/>
              <a:gdLst>
                <a:gd name="T0" fmla="*/ 9 w 53"/>
                <a:gd name="T1" fmla="*/ 9 h 53"/>
                <a:gd name="T2" fmla="*/ 2 w 53"/>
                <a:gd name="T3" fmla="*/ 33 h 53"/>
                <a:gd name="T4" fmla="*/ 20 w 53"/>
                <a:gd name="T5" fmla="*/ 51 h 53"/>
                <a:gd name="T6" fmla="*/ 44 w 53"/>
                <a:gd name="T7" fmla="*/ 44 h 53"/>
                <a:gd name="T8" fmla="*/ 51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39" name="Freeform 73"/>
            <p:cNvSpPr>
              <a:spLocks noEditPoints="1"/>
            </p:cNvSpPr>
            <p:nvPr>
              <p:custDataLst>
                <p:tags r:id="rId26"/>
              </p:custDataLst>
            </p:nvPr>
          </p:nvSpPr>
          <p:spPr bwMode="auto">
            <a:xfrm>
              <a:off x="7491413" y="2944813"/>
              <a:ext cx="84138" cy="84137"/>
            </a:xfrm>
            <a:custGeom>
              <a:avLst/>
              <a:gdLst>
                <a:gd name="T0" fmla="*/ 9 w 53"/>
                <a:gd name="T1" fmla="*/ 9 h 53"/>
                <a:gd name="T2" fmla="*/ 2 w 53"/>
                <a:gd name="T3" fmla="*/ 33 h 53"/>
                <a:gd name="T4" fmla="*/ 20 w 53"/>
                <a:gd name="T5" fmla="*/ 51 h 53"/>
                <a:gd name="T6" fmla="*/ 44 w 53"/>
                <a:gd name="T7" fmla="*/ 44 h 53"/>
                <a:gd name="T8" fmla="*/ 50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0" name="Freeform 74"/>
            <p:cNvSpPr>
              <a:spLocks noEditPoints="1"/>
            </p:cNvSpPr>
            <p:nvPr>
              <p:custDataLst>
                <p:tags r:id="rId27"/>
              </p:custDataLst>
            </p:nvPr>
          </p:nvSpPr>
          <p:spPr bwMode="auto">
            <a:xfrm>
              <a:off x="6961188" y="2590800"/>
              <a:ext cx="277813" cy="279400"/>
            </a:xfrm>
            <a:custGeom>
              <a:avLst/>
              <a:gdLst>
                <a:gd name="T0" fmla="*/ 13 w 175"/>
                <a:gd name="T1" fmla="*/ 106 h 175"/>
                <a:gd name="T2" fmla="*/ 105 w 175"/>
                <a:gd name="T3" fmla="*/ 13 h 175"/>
                <a:gd name="T4" fmla="*/ 145 w 175"/>
                <a:gd name="T5" fmla="*/ 23 h 175"/>
                <a:gd name="T6" fmla="*/ 171 w 175"/>
                <a:gd name="T7" fmla="*/ 141 h 175"/>
                <a:gd name="T8" fmla="*/ 142 w 175"/>
                <a:gd name="T9" fmla="*/ 171 h 175"/>
                <a:gd name="T10" fmla="*/ 23 w 175"/>
                <a:gd name="T11" fmla="*/ 146 h 175"/>
                <a:gd name="T12" fmla="*/ 13 w 175"/>
                <a:gd name="T13" fmla="*/ 106 h 175"/>
                <a:gd name="T14" fmla="*/ 13 w 175"/>
                <a:gd name="T15" fmla="*/ 106 h 175"/>
                <a:gd name="T16" fmla="*/ 13 w 175"/>
                <a:gd name="T17" fmla="*/ 10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1" name="Freeform 75"/>
            <p:cNvSpPr/>
            <p:nvPr>
              <p:custDataLst>
                <p:tags r:id="rId28"/>
              </p:custDataLst>
            </p:nvPr>
          </p:nvSpPr>
          <p:spPr bwMode="auto">
            <a:xfrm>
              <a:off x="8096250" y="1639888"/>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2" name="Freeform 76"/>
            <p:cNvSpPr/>
            <p:nvPr>
              <p:custDataLst>
                <p:tags r:id="rId29"/>
              </p:custDataLst>
            </p:nvPr>
          </p:nvSpPr>
          <p:spPr bwMode="auto">
            <a:xfrm>
              <a:off x="8096250" y="1643063"/>
              <a:ext cx="174625" cy="171450"/>
            </a:xfrm>
            <a:custGeom>
              <a:avLst/>
              <a:gdLst>
                <a:gd name="T0" fmla="*/ 110 w 110"/>
                <a:gd name="T1" fmla="*/ 108 h 108"/>
                <a:gd name="T2" fmla="*/ 0 w 110"/>
                <a:gd name="T3" fmla="*/ 108 h 108"/>
                <a:gd name="T4" fmla="*/ 110 w 110"/>
                <a:gd name="T5" fmla="*/ 0 h 108"/>
                <a:gd name="T6" fmla="*/ 110 w 110"/>
                <a:gd name="T7" fmla="*/ 108 h 108"/>
              </a:gdLst>
              <a:ahLst/>
              <a:cxnLst>
                <a:cxn ang="0">
                  <a:pos x="T0" y="T1"/>
                </a:cxn>
                <a:cxn ang="0">
                  <a:pos x="T2" y="T3"/>
                </a:cxn>
                <a:cxn ang="0">
                  <a:pos x="T4" y="T5"/>
                </a:cxn>
                <a:cxn ang="0">
                  <a:pos x="T6" y="T7"/>
                </a:cxn>
              </a:cxnLst>
              <a:rect l="0" t="0" r="r" b="b"/>
              <a:pathLst>
                <a:path w="110" h="108">
                  <a:moveTo>
                    <a:pt x="110" y="108"/>
                  </a:moveTo>
                  <a:lnTo>
                    <a:pt x="0" y="108"/>
                  </a:lnTo>
                  <a:lnTo>
                    <a:pt x="110"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3" name="Freeform 77"/>
            <p:cNvSpPr/>
            <p:nvPr>
              <p:custDataLst>
                <p:tags r:id="rId30"/>
              </p:custDataLst>
            </p:nvPr>
          </p:nvSpPr>
          <p:spPr bwMode="auto">
            <a:xfrm>
              <a:off x="8096250" y="1814513"/>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4" name="Freeform 78"/>
            <p:cNvSpPr/>
            <p:nvPr>
              <p:custDataLst>
                <p:tags r:id="rId31"/>
              </p:custDataLst>
            </p:nvPr>
          </p:nvSpPr>
          <p:spPr bwMode="auto">
            <a:xfrm>
              <a:off x="8218488" y="1957388"/>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5" name="Freeform 79"/>
            <p:cNvSpPr/>
            <p:nvPr>
              <p:custDataLst>
                <p:tags r:id="rId32"/>
              </p:custDataLst>
            </p:nvPr>
          </p:nvSpPr>
          <p:spPr bwMode="auto">
            <a:xfrm>
              <a:off x="8220075" y="208597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6" name="Freeform 80"/>
            <p:cNvSpPr/>
            <p:nvPr>
              <p:custDataLst>
                <p:tags r:id="rId33"/>
              </p:custDataLst>
            </p:nvPr>
          </p:nvSpPr>
          <p:spPr bwMode="auto">
            <a:xfrm>
              <a:off x="8221663" y="221456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7" name="Rectangle 81"/>
            <p:cNvSpPr>
              <a:spLocks noChangeArrowheads="1"/>
            </p:cNvSpPr>
            <p:nvPr>
              <p:custDataLst>
                <p:tags r:id="rId34"/>
              </p:custDataLst>
            </p:nvPr>
          </p:nvSpPr>
          <p:spPr bwMode="auto">
            <a:xfrm>
              <a:off x="8101013" y="1643063"/>
              <a:ext cx="482600" cy="727075"/>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8" name="Freeform 82"/>
            <p:cNvSpPr/>
            <p:nvPr>
              <p:custDataLst>
                <p:tags r:id="rId35"/>
              </p:custDataLst>
            </p:nvPr>
          </p:nvSpPr>
          <p:spPr bwMode="auto">
            <a:xfrm>
              <a:off x="7902575" y="1495425"/>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49" name="Freeform 83"/>
            <p:cNvSpPr/>
            <p:nvPr>
              <p:custDataLst>
                <p:tags r:id="rId36"/>
              </p:custDataLst>
            </p:nvPr>
          </p:nvSpPr>
          <p:spPr bwMode="auto">
            <a:xfrm>
              <a:off x="7902575" y="1498600"/>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0" name="Freeform 84"/>
            <p:cNvSpPr/>
            <p:nvPr>
              <p:custDataLst>
                <p:tags r:id="rId37"/>
              </p:custDataLst>
            </p:nvPr>
          </p:nvSpPr>
          <p:spPr bwMode="auto">
            <a:xfrm>
              <a:off x="7902575" y="1670050"/>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1" name="Freeform 85"/>
            <p:cNvSpPr/>
            <p:nvPr>
              <p:custDataLst>
                <p:tags r:id="rId38"/>
              </p:custDataLst>
            </p:nvPr>
          </p:nvSpPr>
          <p:spPr bwMode="auto">
            <a:xfrm>
              <a:off x="8024813" y="1812925"/>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2" name="Freeform 86"/>
            <p:cNvSpPr/>
            <p:nvPr>
              <p:custDataLst>
                <p:tags r:id="rId39"/>
              </p:custDataLst>
            </p:nvPr>
          </p:nvSpPr>
          <p:spPr bwMode="auto">
            <a:xfrm>
              <a:off x="8026400" y="194151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3" name="Freeform 87"/>
            <p:cNvSpPr/>
            <p:nvPr>
              <p:custDataLst>
                <p:tags r:id="rId40"/>
              </p:custDataLst>
            </p:nvPr>
          </p:nvSpPr>
          <p:spPr bwMode="auto">
            <a:xfrm>
              <a:off x="8027988" y="2070100"/>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4" name="Rectangle 88"/>
            <p:cNvSpPr>
              <a:spLocks noChangeArrowheads="1"/>
            </p:cNvSpPr>
            <p:nvPr>
              <p:custDataLst>
                <p:tags r:id="rId41"/>
              </p:custDataLst>
            </p:nvPr>
          </p:nvSpPr>
          <p:spPr bwMode="auto">
            <a:xfrm>
              <a:off x="7907338" y="1497013"/>
              <a:ext cx="484188" cy="728662"/>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5" name="Freeform 89"/>
            <p:cNvSpPr/>
            <p:nvPr>
              <p:custDataLst>
                <p:tags r:id="rId42"/>
              </p:custDataLst>
            </p:nvPr>
          </p:nvSpPr>
          <p:spPr bwMode="auto">
            <a:xfrm>
              <a:off x="7699375" y="1327150"/>
              <a:ext cx="608013" cy="828675"/>
            </a:xfrm>
            <a:custGeom>
              <a:avLst/>
              <a:gdLst>
                <a:gd name="T0" fmla="*/ 108 w 383"/>
                <a:gd name="T1" fmla="*/ 3 h 522"/>
                <a:gd name="T2" fmla="*/ 378 w 383"/>
                <a:gd name="T3" fmla="*/ 0 h 522"/>
                <a:gd name="T4" fmla="*/ 383 w 383"/>
                <a:gd name="T5" fmla="*/ 518 h 522"/>
                <a:gd name="T6" fmla="*/ 3 w 383"/>
                <a:gd name="T7" fmla="*/ 522 h 522"/>
                <a:gd name="T8" fmla="*/ 0 w 383"/>
                <a:gd name="T9" fmla="*/ 110 h 522"/>
                <a:gd name="T10" fmla="*/ 108 w 383"/>
                <a:gd name="T11" fmla="*/ 3 h 522"/>
              </a:gdLst>
              <a:ahLst/>
              <a:cxnLst>
                <a:cxn ang="0">
                  <a:pos x="T0" y="T1"/>
                </a:cxn>
                <a:cxn ang="0">
                  <a:pos x="T2" y="T3"/>
                </a:cxn>
                <a:cxn ang="0">
                  <a:pos x="T4" y="T5"/>
                </a:cxn>
                <a:cxn ang="0">
                  <a:pos x="T6" y="T7"/>
                </a:cxn>
                <a:cxn ang="0">
                  <a:pos x="T8" y="T9"/>
                </a:cxn>
                <a:cxn ang="0">
                  <a:pos x="T10" y="T11"/>
                </a:cxn>
              </a:cxnLst>
              <a:rect l="0" t="0" r="r" b="b"/>
              <a:pathLst>
                <a:path w="383" h="522">
                  <a:moveTo>
                    <a:pt x="108" y="3"/>
                  </a:moveTo>
                  <a:lnTo>
                    <a:pt x="378" y="0"/>
                  </a:lnTo>
                  <a:lnTo>
                    <a:pt x="383" y="518"/>
                  </a:lnTo>
                  <a:lnTo>
                    <a:pt x="3" y="522"/>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6" name="Freeform 90"/>
            <p:cNvSpPr/>
            <p:nvPr>
              <p:custDataLst>
                <p:tags r:id="rId43"/>
              </p:custDataLst>
            </p:nvPr>
          </p:nvSpPr>
          <p:spPr bwMode="auto">
            <a:xfrm>
              <a:off x="7699375" y="1330325"/>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7" name="Freeform 91"/>
            <p:cNvSpPr/>
            <p:nvPr>
              <p:custDataLst>
                <p:tags r:id="rId44"/>
              </p:custDataLst>
            </p:nvPr>
          </p:nvSpPr>
          <p:spPr bwMode="auto">
            <a:xfrm>
              <a:off x="7699375" y="1501775"/>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8" name="Freeform 92"/>
            <p:cNvSpPr/>
            <p:nvPr>
              <p:custDataLst>
                <p:tags r:id="rId45"/>
              </p:custDataLst>
            </p:nvPr>
          </p:nvSpPr>
          <p:spPr bwMode="auto">
            <a:xfrm>
              <a:off x="7821613" y="1646238"/>
              <a:ext cx="357188" cy="63500"/>
            </a:xfrm>
            <a:custGeom>
              <a:avLst/>
              <a:gdLst>
                <a:gd name="T0" fmla="*/ 225 w 225"/>
                <a:gd name="T1" fmla="*/ 38 h 40"/>
                <a:gd name="T2" fmla="*/ 1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1"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59" name="Freeform 93"/>
            <p:cNvSpPr/>
            <p:nvPr>
              <p:custDataLst>
                <p:tags r:id="rId46"/>
              </p:custDataLst>
            </p:nvPr>
          </p:nvSpPr>
          <p:spPr bwMode="auto">
            <a:xfrm>
              <a:off x="7823200" y="177482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0" name="Freeform 94"/>
            <p:cNvSpPr/>
            <p:nvPr>
              <p:custDataLst>
                <p:tags r:id="rId47"/>
              </p:custDataLst>
            </p:nvPr>
          </p:nvSpPr>
          <p:spPr bwMode="auto">
            <a:xfrm>
              <a:off x="7824788" y="1901825"/>
              <a:ext cx="357188" cy="65087"/>
            </a:xfrm>
            <a:custGeom>
              <a:avLst/>
              <a:gdLst>
                <a:gd name="T0" fmla="*/ 225 w 225"/>
                <a:gd name="T1" fmla="*/ 38 h 41"/>
                <a:gd name="T2" fmla="*/ 0 w 225"/>
                <a:gd name="T3" fmla="*/ 41 h 41"/>
                <a:gd name="T4" fmla="*/ 0 w 225"/>
                <a:gd name="T5" fmla="*/ 2 h 41"/>
                <a:gd name="T6" fmla="*/ 225 w 225"/>
                <a:gd name="T7" fmla="*/ 0 h 41"/>
                <a:gd name="T8" fmla="*/ 225 w 225"/>
                <a:gd name="T9" fmla="*/ 38 h 41"/>
              </a:gdLst>
              <a:ahLst/>
              <a:cxnLst>
                <a:cxn ang="0">
                  <a:pos x="T0" y="T1"/>
                </a:cxn>
                <a:cxn ang="0">
                  <a:pos x="T2" y="T3"/>
                </a:cxn>
                <a:cxn ang="0">
                  <a:pos x="T4" y="T5"/>
                </a:cxn>
                <a:cxn ang="0">
                  <a:pos x="T6" y="T7"/>
                </a:cxn>
                <a:cxn ang="0">
                  <a:pos x="T8" y="T9"/>
                </a:cxn>
              </a:cxnLst>
              <a:rect l="0" t="0" r="r" b="b"/>
              <a:pathLst>
                <a:path w="225" h="41">
                  <a:moveTo>
                    <a:pt x="225" y="38"/>
                  </a:moveTo>
                  <a:lnTo>
                    <a:pt x="0" y="41"/>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1" name="Freeform 95"/>
            <p:cNvSpPr/>
            <p:nvPr>
              <p:custDataLst>
                <p:tags r:id="rId48"/>
              </p:custDataLst>
            </p:nvPr>
          </p:nvSpPr>
          <p:spPr bwMode="auto">
            <a:xfrm>
              <a:off x="7621588" y="3222625"/>
              <a:ext cx="1214438" cy="839787"/>
            </a:xfrm>
            <a:custGeom>
              <a:avLst/>
              <a:gdLst>
                <a:gd name="T0" fmla="*/ 733 w 765"/>
                <a:gd name="T1" fmla="*/ 529 h 529"/>
                <a:gd name="T2" fmla="*/ 32 w 765"/>
                <a:gd name="T3" fmla="*/ 529 h 529"/>
                <a:gd name="T4" fmla="*/ 0 w 765"/>
                <a:gd name="T5" fmla="*/ 497 h 529"/>
                <a:gd name="T6" fmla="*/ 0 w 765"/>
                <a:gd name="T7" fmla="*/ 31 h 529"/>
                <a:gd name="T8" fmla="*/ 32 w 765"/>
                <a:gd name="T9" fmla="*/ 0 h 529"/>
                <a:gd name="T10" fmla="*/ 733 w 765"/>
                <a:gd name="T11" fmla="*/ 0 h 529"/>
                <a:gd name="T12" fmla="*/ 765 w 765"/>
                <a:gd name="T13" fmla="*/ 31 h 529"/>
                <a:gd name="T14" fmla="*/ 765 w 765"/>
                <a:gd name="T15" fmla="*/ 497 h 529"/>
                <a:gd name="T16" fmla="*/ 733 w 765"/>
                <a:gd name="T17"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2" name="Rectangle 96"/>
            <p:cNvSpPr>
              <a:spLocks noChangeArrowheads="1"/>
            </p:cNvSpPr>
            <p:nvPr>
              <p:custDataLst>
                <p:tags r:id="rId49"/>
              </p:custDataLst>
            </p:nvPr>
          </p:nvSpPr>
          <p:spPr bwMode="auto">
            <a:xfrm>
              <a:off x="7724775" y="3311525"/>
              <a:ext cx="1008063" cy="660400"/>
            </a:xfrm>
            <a:prstGeom prst="rect">
              <a:avLst/>
            </a:prstGeom>
            <a:solidFill>
              <a:srgbClr val="1A1A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3" name="Rectangle 97"/>
            <p:cNvSpPr>
              <a:spLocks noChangeArrowheads="1"/>
            </p:cNvSpPr>
            <p:nvPr>
              <p:custDataLst>
                <p:tags r:id="rId50"/>
              </p:custDataLst>
            </p:nvPr>
          </p:nvSpPr>
          <p:spPr bwMode="auto">
            <a:xfrm>
              <a:off x="7724775" y="3863975"/>
              <a:ext cx="1008063" cy="10795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4" name="Freeform 98"/>
            <p:cNvSpPr/>
            <p:nvPr>
              <p:custDataLst>
                <p:tags r:id="rId51"/>
              </p:custDataLst>
            </p:nvPr>
          </p:nvSpPr>
          <p:spPr bwMode="auto">
            <a:xfrm>
              <a:off x="7999413" y="3492500"/>
              <a:ext cx="458788" cy="296862"/>
            </a:xfrm>
            <a:custGeom>
              <a:avLst/>
              <a:gdLst>
                <a:gd name="T0" fmla="*/ 241 w 289"/>
                <a:gd name="T1" fmla="*/ 187 h 187"/>
                <a:gd name="T2" fmla="*/ 48 w 289"/>
                <a:gd name="T3" fmla="*/ 187 h 187"/>
                <a:gd name="T4" fmla="*/ 0 w 289"/>
                <a:gd name="T5" fmla="*/ 139 h 187"/>
                <a:gd name="T6" fmla="*/ 0 w 289"/>
                <a:gd name="T7" fmla="*/ 48 h 187"/>
                <a:gd name="T8" fmla="*/ 48 w 289"/>
                <a:gd name="T9" fmla="*/ 0 h 187"/>
                <a:gd name="T10" fmla="*/ 241 w 289"/>
                <a:gd name="T11" fmla="*/ 0 h 187"/>
                <a:gd name="T12" fmla="*/ 289 w 289"/>
                <a:gd name="T13" fmla="*/ 48 h 187"/>
                <a:gd name="T14" fmla="*/ 289 w 289"/>
                <a:gd name="T15" fmla="*/ 139 h 187"/>
                <a:gd name="T16" fmla="*/ 241 w 289"/>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5" name="Freeform 99"/>
            <p:cNvSpPr/>
            <p:nvPr>
              <p:custDataLst>
                <p:tags r:id="rId52"/>
              </p:custDataLst>
            </p:nvPr>
          </p:nvSpPr>
          <p:spPr bwMode="auto">
            <a:xfrm>
              <a:off x="8153400" y="3563938"/>
              <a:ext cx="150813" cy="153987"/>
            </a:xfrm>
            <a:custGeom>
              <a:avLst/>
              <a:gdLst>
                <a:gd name="T0" fmla="*/ 0 w 95"/>
                <a:gd name="T1" fmla="*/ 0 h 97"/>
                <a:gd name="T2" fmla="*/ 0 w 95"/>
                <a:gd name="T3" fmla="*/ 97 h 97"/>
                <a:gd name="T4" fmla="*/ 95 w 95"/>
                <a:gd name="T5" fmla="*/ 48 h 97"/>
                <a:gd name="T6" fmla="*/ 0 w 95"/>
                <a:gd name="T7" fmla="*/ 0 h 97"/>
              </a:gdLst>
              <a:ahLst/>
              <a:cxnLst>
                <a:cxn ang="0">
                  <a:pos x="T0" y="T1"/>
                </a:cxn>
                <a:cxn ang="0">
                  <a:pos x="T2" y="T3"/>
                </a:cxn>
                <a:cxn ang="0">
                  <a:pos x="T4" y="T5"/>
                </a:cxn>
                <a:cxn ang="0">
                  <a:pos x="T6" y="T7"/>
                </a:cxn>
              </a:cxnLst>
              <a:rect l="0" t="0" r="r" b="b"/>
              <a:pathLst>
                <a:path w="95" h="97">
                  <a:moveTo>
                    <a:pt x="0" y="0"/>
                  </a:moveTo>
                  <a:lnTo>
                    <a:pt x="0" y="97"/>
                  </a:lnTo>
                  <a:lnTo>
                    <a:pt x="95"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6" name="Freeform 100"/>
            <p:cNvSpPr/>
            <p:nvPr>
              <p:custDataLst>
                <p:tags r:id="rId53"/>
              </p:custDataLst>
            </p:nvPr>
          </p:nvSpPr>
          <p:spPr bwMode="auto">
            <a:xfrm>
              <a:off x="7804150" y="3903663"/>
              <a:ext cx="882650" cy="38100"/>
            </a:xfrm>
            <a:custGeom>
              <a:avLst/>
              <a:gdLst>
                <a:gd name="T0" fmla="*/ 545 w 556"/>
                <a:gd name="T1" fmla="*/ 24 h 24"/>
                <a:gd name="T2" fmla="*/ 11 w 556"/>
                <a:gd name="T3" fmla="*/ 24 h 24"/>
                <a:gd name="T4" fmla="*/ 0 w 556"/>
                <a:gd name="T5" fmla="*/ 13 h 24"/>
                <a:gd name="T6" fmla="*/ 0 w 556"/>
                <a:gd name="T7" fmla="*/ 11 h 24"/>
                <a:gd name="T8" fmla="*/ 11 w 556"/>
                <a:gd name="T9" fmla="*/ 0 h 24"/>
                <a:gd name="T10" fmla="*/ 545 w 556"/>
                <a:gd name="T11" fmla="*/ 0 h 24"/>
                <a:gd name="T12" fmla="*/ 556 w 556"/>
                <a:gd name="T13" fmla="*/ 11 h 24"/>
                <a:gd name="T14" fmla="*/ 556 w 556"/>
                <a:gd name="T15" fmla="*/ 13 h 24"/>
                <a:gd name="T16" fmla="*/ 545 w 55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7" name="Oval 101"/>
            <p:cNvSpPr>
              <a:spLocks noChangeArrowheads="1"/>
            </p:cNvSpPr>
            <p:nvPr>
              <p:custDataLst>
                <p:tags r:id="rId54"/>
              </p:custDataLst>
            </p:nvPr>
          </p:nvSpPr>
          <p:spPr bwMode="auto">
            <a:xfrm>
              <a:off x="7847013" y="3879850"/>
              <a:ext cx="80963" cy="80962"/>
            </a:xfrm>
            <a:prstGeom prst="ellipse">
              <a:avLst/>
            </a:pr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8" name="Oval 102"/>
            <p:cNvSpPr>
              <a:spLocks noChangeArrowheads="1"/>
            </p:cNvSpPr>
            <p:nvPr>
              <p:custDataLst>
                <p:tags r:id="rId55"/>
              </p:custDataLst>
            </p:nvPr>
          </p:nvSpPr>
          <p:spPr bwMode="auto">
            <a:xfrm>
              <a:off x="7870825" y="3903663"/>
              <a:ext cx="33338" cy="33337"/>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69" name="Freeform 103"/>
            <p:cNvSpPr/>
            <p:nvPr>
              <p:custDataLst>
                <p:tags r:id="rId56"/>
              </p:custDataLst>
            </p:nvPr>
          </p:nvSpPr>
          <p:spPr bwMode="auto">
            <a:xfrm>
              <a:off x="8534400" y="2755900"/>
              <a:ext cx="944563" cy="695325"/>
            </a:xfrm>
            <a:custGeom>
              <a:avLst/>
              <a:gdLst>
                <a:gd name="T0" fmla="*/ 564 w 595"/>
                <a:gd name="T1" fmla="*/ 438 h 438"/>
                <a:gd name="T2" fmla="*/ 32 w 595"/>
                <a:gd name="T3" fmla="*/ 438 h 438"/>
                <a:gd name="T4" fmla="*/ 0 w 595"/>
                <a:gd name="T5" fmla="*/ 406 h 438"/>
                <a:gd name="T6" fmla="*/ 0 w 595"/>
                <a:gd name="T7" fmla="*/ 32 h 438"/>
                <a:gd name="T8" fmla="*/ 32 w 595"/>
                <a:gd name="T9" fmla="*/ 0 h 438"/>
                <a:gd name="T10" fmla="*/ 564 w 595"/>
                <a:gd name="T11" fmla="*/ 0 h 438"/>
                <a:gd name="T12" fmla="*/ 595 w 595"/>
                <a:gd name="T13" fmla="*/ 32 h 438"/>
                <a:gd name="T14" fmla="*/ 595 w 595"/>
                <a:gd name="T15" fmla="*/ 406 h 438"/>
                <a:gd name="T16" fmla="*/ 564 w 595"/>
                <a:gd name="T1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0" name="Rectangle 104"/>
            <p:cNvSpPr>
              <a:spLocks noChangeArrowheads="1"/>
            </p:cNvSpPr>
            <p:nvPr>
              <p:custDataLst>
                <p:tags r:id="rId57"/>
              </p:custDataLst>
            </p:nvPr>
          </p:nvSpPr>
          <p:spPr bwMode="auto">
            <a:xfrm>
              <a:off x="8615363" y="2830513"/>
              <a:ext cx="784225" cy="54610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1" name="Rectangle 105"/>
            <p:cNvSpPr>
              <a:spLocks noChangeArrowheads="1"/>
            </p:cNvSpPr>
            <p:nvPr>
              <p:custDataLst>
                <p:tags r:id="rId58"/>
              </p:custDataLst>
            </p:nvPr>
          </p:nvSpPr>
          <p:spPr bwMode="auto">
            <a:xfrm>
              <a:off x="8697913" y="2884488"/>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2" name="Rectangle 106"/>
            <p:cNvSpPr>
              <a:spLocks noChangeArrowheads="1"/>
            </p:cNvSpPr>
            <p:nvPr>
              <p:custDataLst>
                <p:tags r:id="rId59"/>
              </p:custDataLst>
            </p:nvPr>
          </p:nvSpPr>
          <p:spPr bwMode="auto">
            <a:xfrm>
              <a:off x="8780463" y="3040063"/>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3" name="Rectangle 107"/>
            <p:cNvSpPr>
              <a:spLocks noChangeArrowheads="1"/>
            </p:cNvSpPr>
            <p:nvPr>
              <p:custDataLst>
                <p:tags r:id="rId60"/>
              </p:custDataLst>
            </p:nvPr>
          </p:nvSpPr>
          <p:spPr bwMode="auto">
            <a:xfrm>
              <a:off x="8780463" y="3273425"/>
              <a:ext cx="157163"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4" name="Rectangle 108"/>
            <p:cNvSpPr>
              <a:spLocks noChangeArrowheads="1"/>
            </p:cNvSpPr>
            <p:nvPr>
              <p:custDataLst>
                <p:tags r:id="rId61"/>
              </p:custDataLst>
            </p:nvPr>
          </p:nvSpPr>
          <p:spPr bwMode="auto">
            <a:xfrm>
              <a:off x="8780463" y="3195638"/>
              <a:ext cx="536575"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5" name="Rectangle 109"/>
            <p:cNvSpPr>
              <a:spLocks noChangeArrowheads="1"/>
            </p:cNvSpPr>
            <p:nvPr>
              <p:custDataLst>
                <p:tags r:id="rId62"/>
              </p:custDataLst>
            </p:nvPr>
          </p:nvSpPr>
          <p:spPr bwMode="auto">
            <a:xfrm>
              <a:off x="8697913" y="3117850"/>
              <a:ext cx="457200"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6" name="Rectangle 110"/>
            <p:cNvSpPr>
              <a:spLocks noChangeArrowheads="1"/>
            </p:cNvSpPr>
            <p:nvPr>
              <p:custDataLst>
                <p:tags r:id="rId63"/>
              </p:custDataLst>
            </p:nvPr>
          </p:nvSpPr>
          <p:spPr bwMode="auto">
            <a:xfrm>
              <a:off x="8780463" y="2962275"/>
              <a:ext cx="45878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7" name="Freeform 111"/>
            <p:cNvSpPr>
              <a:spLocks noEditPoints="1"/>
            </p:cNvSpPr>
            <p:nvPr>
              <p:custDataLst>
                <p:tags r:id="rId64"/>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close/>
                  <a:moveTo>
                    <a:pt x="0" y="26"/>
                  </a:moveTo>
                  <a:lnTo>
                    <a:pt x="0" y="2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8" name="Freeform 112"/>
            <p:cNvSpPr>
              <a:spLocks noEditPoints="1"/>
            </p:cNvSpPr>
            <p:nvPr>
              <p:custDataLst>
                <p:tags r:id="rId65"/>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moveTo>
                    <a:pt x="0" y="26"/>
                  </a:moveTo>
                  <a:lnTo>
                    <a:pt x="0"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79" name="Freeform 113"/>
            <p:cNvSpPr>
              <a:spLocks noEditPoints="1"/>
            </p:cNvSpPr>
            <p:nvPr>
              <p:custDataLst>
                <p:tags r:id="rId66"/>
              </p:custDataLst>
            </p:nvPr>
          </p:nvSpPr>
          <p:spPr bwMode="auto">
            <a:xfrm>
              <a:off x="6834188" y="3846513"/>
              <a:ext cx="528638" cy="528637"/>
            </a:xfrm>
            <a:custGeom>
              <a:avLst/>
              <a:gdLst>
                <a:gd name="T0" fmla="*/ 274 w 333"/>
                <a:gd name="T1" fmla="*/ 59 h 333"/>
                <a:gd name="T2" fmla="*/ 59 w 333"/>
                <a:gd name="T3" fmla="*/ 59 h 333"/>
                <a:gd name="T4" fmla="*/ 59 w 333"/>
                <a:gd name="T5" fmla="*/ 273 h 333"/>
                <a:gd name="T6" fmla="*/ 274 w 333"/>
                <a:gd name="T7" fmla="*/ 273 h 333"/>
                <a:gd name="T8" fmla="*/ 274 w 333"/>
                <a:gd name="T9" fmla="*/ 59 h 333"/>
                <a:gd name="T10" fmla="*/ 274 w 333"/>
                <a:gd name="T11" fmla="*/ 59 h 333"/>
                <a:gd name="T12" fmla="*/ 274 w 333"/>
                <a:gd name="T13" fmla="*/ 59 h 333"/>
              </a:gdLst>
              <a:ahLst/>
              <a:cxnLst>
                <a:cxn ang="0">
                  <a:pos x="T0" y="T1"/>
                </a:cxn>
                <a:cxn ang="0">
                  <a:pos x="T2" y="T3"/>
                </a:cxn>
                <a:cxn ang="0">
                  <a:pos x="T4" y="T5"/>
                </a:cxn>
                <a:cxn ang="0">
                  <a:pos x="T6" y="T7"/>
                </a:cxn>
                <a:cxn ang="0">
                  <a:pos x="T8" y="T9"/>
                </a:cxn>
                <a:cxn ang="0">
                  <a:pos x="T10" y="T11"/>
                </a:cxn>
                <a:cxn ang="0">
                  <a:pos x="T12" y="T13"/>
                </a:cxn>
              </a:cxnLst>
              <a:rect l="0" t="0" r="r" b="b"/>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0" name="Freeform 114"/>
            <p:cNvSpPr>
              <a:spLocks noEditPoints="1"/>
            </p:cNvSpPr>
            <p:nvPr>
              <p:custDataLst>
                <p:tags r:id="rId67"/>
              </p:custDataLst>
            </p:nvPr>
          </p:nvSpPr>
          <p:spPr bwMode="auto">
            <a:xfrm>
              <a:off x="6851650" y="3863975"/>
              <a:ext cx="434975" cy="434975"/>
            </a:xfrm>
            <a:custGeom>
              <a:avLst/>
              <a:gdLst>
                <a:gd name="T0" fmla="*/ 86 w 274"/>
                <a:gd name="T1" fmla="*/ 86 h 274"/>
                <a:gd name="T2" fmla="*/ 274 w 274"/>
                <a:gd name="T3" fmla="*/ 72 h 274"/>
                <a:gd name="T4" fmla="*/ 260 w 274"/>
                <a:gd name="T5" fmla="*/ 56 h 274"/>
                <a:gd name="T6" fmla="*/ 56 w 274"/>
                <a:gd name="T7" fmla="*/ 56 h 274"/>
                <a:gd name="T8" fmla="*/ 56 w 274"/>
                <a:gd name="T9" fmla="*/ 260 h 274"/>
                <a:gd name="T10" fmla="*/ 72 w 274"/>
                <a:gd name="T11" fmla="*/ 274 h 274"/>
                <a:gd name="T12" fmla="*/ 86 w 274"/>
                <a:gd name="T13" fmla="*/ 86 h 274"/>
                <a:gd name="T14" fmla="*/ 86 w 274"/>
                <a:gd name="T15" fmla="*/ 86 h 274"/>
                <a:gd name="T16" fmla="*/ 86 w 274"/>
                <a:gd name="T17" fmla="*/ 8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1" name="Freeform 115"/>
            <p:cNvSpPr>
              <a:spLocks noEditPoints="1"/>
            </p:cNvSpPr>
            <p:nvPr>
              <p:custDataLst>
                <p:tags r:id="rId68"/>
              </p:custDataLst>
            </p:nvPr>
          </p:nvSpPr>
          <p:spPr bwMode="auto">
            <a:xfrm>
              <a:off x="7100888" y="4111625"/>
              <a:ext cx="204788" cy="206375"/>
            </a:xfrm>
            <a:custGeom>
              <a:avLst/>
              <a:gdLst>
                <a:gd name="T0" fmla="*/ 114 w 129"/>
                <a:gd name="T1" fmla="*/ 15 h 130"/>
                <a:gd name="T2" fmla="*/ 38 w 129"/>
                <a:gd name="T3" fmla="*/ 39 h 130"/>
                <a:gd name="T4" fmla="*/ 14 w 129"/>
                <a:gd name="T5" fmla="*/ 115 h 130"/>
                <a:gd name="T6" fmla="*/ 90 w 129"/>
                <a:gd name="T7" fmla="*/ 91 h 130"/>
                <a:gd name="T8" fmla="*/ 114 w 129"/>
                <a:gd name="T9" fmla="*/ 15 h 130"/>
                <a:gd name="T10" fmla="*/ 114 w 129"/>
                <a:gd name="T11" fmla="*/ 15 h 130"/>
                <a:gd name="T12" fmla="*/ 114 w 129"/>
                <a:gd name="T13" fmla="*/ 15 h 130"/>
              </a:gdLst>
              <a:ahLst/>
              <a:cxnLst>
                <a:cxn ang="0">
                  <a:pos x="T0" y="T1"/>
                </a:cxn>
                <a:cxn ang="0">
                  <a:pos x="T2" y="T3"/>
                </a:cxn>
                <a:cxn ang="0">
                  <a:pos x="T4" y="T5"/>
                </a:cxn>
                <a:cxn ang="0">
                  <a:pos x="T6" y="T7"/>
                </a:cxn>
                <a:cxn ang="0">
                  <a:pos x="T8" y="T9"/>
                </a:cxn>
                <a:cxn ang="0">
                  <a:pos x="T10" y="T11"/>
                </a:cxn>
                <a:cxn ang="0">
                  <a:pos x="T12" y="T13"/>
                </a:cxn>
              </a:cxnLst>
              <a:rect l="0" t="0" r="r" b="b"/>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2" name="Freeform 116"/>
            <p:cNvSpPr>
              <a:spLocks noEditPoints="1"/>
            </p:cNvSpPr>
            <p:nvPr>
              <p:custDataLst>
                <p:tags r:id="rId69"/>
              </p:custDataLst>
            </p:nvPr>
          </p:nvSpPr>
          <p:spPr bwMode="auto">
            <a:xfrm>
              <a:off x="6351588" y="4056063"/>
              <a:ext cx="379413" cy="107950"/>
            </a:xfrm>
            <a:custGeom>
              <a:avLst/>
              <a:gdLst>
                <a:gd name="T0" fmla="*/ 86 w 239"/>
                <a:gd name="T1" fmla="*/ 68 h 68"/>
                <a:gd name="T2" fmla="*/ 0 w 239"/>
                <a:gd name="T3" fmla="*/ 34 h 68"/>
                <a:gd name="T4" fmla="*/ 86 w 239"/>
                <a:gd name="T5" fmla="*/ 0 h 68"/>
                <a:gd name="T6" fmla="*/ 239 w 239"/>
                <a:gd name="T7" fmla="*/ 34 h 68"/>
                <a:gd name="T8" fmla="*/ 86 w 239"/>
                <a:gd name="T9" fmla="*/ 68 h 68"/>
                <a:gd name="T10" fmla="*/ 86 w 239"/>
                <a:gd name="T11" fmla="*/ 68 h 68"/>
                <a:gd name="T12" fmla="*/ 86 w 239"/>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3" name="Freeform 117"/>
            <p:cNvSpPr>
              <a:spLocks noEditPoints="1"/>
            </p:cNvSpPr>
            <p:nvPr>
              <p:custDataLst>
                <p:tags r:id="rId70"/>
              </p:custDataLst>
            </p:nvPr>
          </p:nvSpPr>
          <p:spPr bwMode="auto">
            <a:xfrm>
              <a:off x="6761163" y="3773488"/>
              <a:ext cx="674688" cy="674687"/>
            </a:xfrm>
            <a:custGeom>
              <a:avLst/>
              <a:gdLst>
                <a:gd name="T0" fmla="*/ 425 w 425"/>
                <a:gd name="T1" fmla="*/ 212 h 425"/>
                <a:gd name="T2" fmla="*/ 212 w 425"/>
                <a:gd name="T3" fmla="*/ 0 h 425"/>
                <a:gd name="T4" fmla="*/ 0 w 425"/>
                <a:gd name="T5" fmla="*/ 212 h 425"/>
                <a:gd name="T6" fmla="*/ 212 w 425"/>
                <a:gd name="T7" fmla="*/ 425 h 425"/>
                <a:gd name="T8" fmla="*/ 425 w 425"/>
                <a:gd name="T9" fmla="*/ 212 h 425"/>
                <a:gd name="T10" fmla="*/ 49 w 425"/>
                <a:gd name="T11" fmla="*/ 212 h 425"/>
                <a:gd name="T12" fmla="*/ 212 w 425"/>
                <a:gd name="T13" fmla="*/ 49 h 425"/>
                <a:gd name="T14" fmla="*/ 376 w 425"/>
                <a:gd name="T15" fmla="*/ 212 h 425"/>
                <a:gd name="T16" fmla="*/ 212 w 425"/>
                <a:gd name="T17" fmla="*/ 376 h 425"/>
                <a:gd name="T18" fmla="*/ 49 w 425"/>
                <a:gd name="T19" fmla="*/ 212 h 425"/>
                <a:gd name="T20" fmla="*/ 49 w 425"/>
                <a:gd name="T21" fmla="*/ 212 h 425"/>
                <a:gd name="T22" fmla="*/ 49 w 425"/>
                <a:gd name="T23"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4" name="Freeform 118"/>
            <p:cNvSpPr>
              <a:spLocks noEditPoints="1"/>
            </p:cNvSpPr>
            <p:nvPr>
              <p:custDataLst>
                <p:tags r:id="rId71"/>
              </p:custDataLst>
            </p:nvPr>
          </p:nvSpPr>
          <p:spPr bwMode="auto">
            <a:xfrm>
              <a:off x="6769100" y="3781425"/>
              <a:ext cx="612775" cy="612775"/>
            </a:xfrm>
            <a:custGeom>
              <a:avLst/>
              <a:gdLst>
                <a:gd name="T0" fmla="*/ 223 w 386"/>
                <a:gd name="T1" fmla="*/ 386 h 386"/>
                <a:gd name="T2" fmla="*/ 386 w 386"/>
                <a:gd name="T3" fmla="*/ 223 h 386"/>
                <a:gd name="T4" fmla="*/ 333 w 386"/>
                <a:gd name="T5" fmla="*/ 102 h 386"/>
                <a:gd name="T6" fmla="*/ 376 w 386"/>
                <a:gd name="T7" fmla="*/ 212 h 386"/>
                <a:gd name="T8" fmla="*/ 213 w 386"/>
                <a:gd name="T9" fmla="*/ 376 h 386"/>
                <a:gd name="T10" fmla="*/ 102 w 386"/>
                <a:gd name="T11" fmla="*/ 333 h 386"/>
                <a:gd name="T12" fmla="*/ 223 w 386"/>
                <a:gd name="T13" fmla="*/ 386 h 386"/>
                <a:gd name="T14" fmla="*/ 10 w 386"/>
                <a:gd name="T15" fmla="*/ 223 h 386"/>
                <a:gd name="T16" fmla="*/ 223 w 386"/>
                <a:gd name="T17" fmla="*/ 10 h 386"/>
                <a:gd name="T18" fmla="*/ 368 w 386"/>
                <a:gd name="T19" fmla="*/ 67 h 386"/>
                <a:gd name="T20" fmla="*/ 213 w 386"/>
                <a:gd name="T21" fmla="*/ 0 h 386"/>
                <a:gd name="T22" fmla="*/ 0 w 386"/>
                <a:gd name="T23" fmla="*/ 212 h 386"/>
                <a:gd name="T24" fmla="*/ 68 w 386"/>
                <a:gd name="T25" fmla="*/ 368 h 386"/>
                <a:gd name="T26" fmla="*/ 10 w 386"/>
                <a:gd name="T27" fmla="*/ 223 h 386"/>
                <a:gd name="T28" fmla="*/ 10 w 386"/>
                <a:gd name="T29" fmla="*/ 223 h 386"/>
                <a:gd name="T30" fmla="*/ 10 w 386"/>
                <a:gd name="T31" fmla="*/ 22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5" name="Freeform 119"/>
            <p:cNvSpPr/>
            <p:nvPr>
              <p:custDataLst>
                <p:tags r:id="rId72"/>
              </p:custDataLst>
            </p:nvPr>
          </p:nvSpPr>
          <p:spPr bwMode="auto">
            <a:xfrm>
              <a:off x="6119813" y="1795463"/>
              <a:ext cx="598488" cy="520700"/>
            </a:xfrm>
            <a:custGeom>
              <a:avLst/>
              <a:gdLst>
                <a:gd name="T0" fmla="*/ 178 w 377"/>
                <a:gd name="T1" fmla="*/ 34 h 328"/>
                <a:gd name="T2" fmla="*/ 155 w 377"/>
                <a:gd name="T3" fmla="*/ 11 h 328"/>
                <a:gd name="T4" fmla="*/ 130 w 377"/>
                <a:gd name="T5" fmla="*/ 0 h 328"/>
                <a:gd name="T6" fmla="*/ 34 w 377"/>
                <a:gd name="T7" fmla="*/ 0 h 328"/>
                <a:gd name="T8" fmla="*/ 0 w 377"/>
                <a:gd name="T9" fmla="*/ 35 h 328"/>
                <a:gd name="T10" fmla="*/ 0 w 377"/>
                <a:gd name="T11" fmla="*/ 293 h 328"/>
                <a:gd name="T12" fmla="*/ 34 w 377"/>
                <a:gd name="T13" fmla="*/ 328 h 328"/>
                <a:gd name="T14" fmla="*/ 342 w 377"/>
                <a:gd name="T15" fmla="*/ 328 h 328"/>
                <a:gd name="T16" fmla="*/ 377 w 377"/>
                <a:gd name="T17" fmla="*/ 293 h 328"/>
                <a:gd name="T18" fmla="*/ 377 w 377"/>
                <a:gd name="T19" fmla="*/ 80 h 328"/>
                <a:gd name="T20" fmla="*/ 342 w 377"/>
                <a:gd name="T21" fmla="*/ 45 h 328"/>
                <a:gd name="T22" fmla="*/ 203 w 377"/>
                <a:gd name="T23" fmla="*/ 45 h 328"/>
                <a:gd name="T24" fmla="*/ 178 w 377"/>
                <a:gd name="T25"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6" name="Line 120"/>
            <p:cNvSpPr>
              <a:spLocks noChangeShapeType="1"/>
            </p:cNvSpPr>
            <p:nvPr>
              <p:custDataLst>
                <p:tags r:id="rId73"/>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7" name="Line 121"/>
            <p:cNvSpPr>
              <a:spLocks noChangeShapeType="1"/>
            </p:cNvSpPr>
            <p:nvPr>
              <p:custDataLst>
                <p:tags r:id="rId74"/>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8" name="Freeform 122"/>
            <p:cNvSpPr>
              <a:spLocks noEditPoints="1"/>
            </p:cNvSpPr>
            <p:nvPr>
              <p:custDataLst>
                <p:tags r:id="rId75"/>
              </p:custDataLst>
            </p:nvPr>
          </p:nvSpPr>
          <p:spPr bwMode="auto">
            <a:xfrm>
              <a:off x="6119813" y="1795463"/>
              <a:ext cx="598488" cy="520700"/>
            </a:xfrm>
            <a:custGeom>
              <a:avLst/>
              <a:gdLst>
                <a:gd name="T0" fmla="*/ 38 w 377"/>
                <a:gd name="T1" fmla="*/ 0 h 328"/>
                <a:gd name="T2" fmla="*/ 34 w 377"/>
                <a:gd name="T3" fmla="*/ 0 h 328"/>
                <a:gd name="T4" fmla="*/ 0 w 377"/>
                <a:gd name="T5" fmla="*/ 35 h 328"/>
                <a:gd name="T6" fmla="*/ 0 w 377"/>
                <a:gd name="T7" fmla="*/ 42 h 328"/>
                <a:gd name="T8" fmla="*/ 38 w 377"/>
                <a:gd name="T9" fmla="*/ 0 h 328"/>
                <a:gd name="T10" fmla="*/ 377 w 377"/>
                <a:gd name="T11" fmla="*/ 80 h 328"/>
                <a:gd name="T12" fmla="*/ 347 w 377"/>
                <a:gd name="T13" fmla="*/ 45 h 328"/>
                <a:gd name="T14" fmla="*/ 377 w 377"/>
                <a:gd name="T15" fmla="*/ 114 h 328"/>
                <a:gd name="T16" fmla="*/ 377 w 377"/>
                <a:gd name="T17" fmla="*/ 80 h 328"/>
                <a:gd name="T18" fmla="*/ 377 w 377"/>
                <a:gd name="T19" fmla="*/ 293 h 328"/>
                <a:gd name="T20" fmla="*/ 377 w 377"/>
                <a:gd name="T21" fmla="*/ 208 h 328"/>
                <a:gd name="T22" fmla="*/ 300 w 377"/>
                <a:gd name="T23" fmla="*/ 328 h 328"/>
                <a:gd name="T24" fmla="*/ 342 w 377"/>
                <a:gd name="T25" fmla="*/ 328 h 328"/>
                <a:gd name="T26" fmla="*/ 377 w 377"/>
                <a:gd name="T27" fmla="*/ 293 h 328"/>
                <a:gd name="T28" fmla="*/ 0 w 377"/>
                <a:gd name="T29" fmla="*/ 281 h 328"/>
                <a:gd name="T30" fmla="*/ 0 w 377"/>
                <a:gd name="T31" fmla="*/ 293 h 328"/>
                <a:gd name="T32" fmla="*/ 34 w 377"/>
                <a:gd name="T33" fmla="*/ 328 h 328"/>
                <a:gd name="T34" fmla="*/ 45 w 377"/>
                <a:gd name="T35" fmla="*/ 328 h 328"/>
                <a:gd name="T36" fmla="*/ 0 w 377"/>
                <a:gd name="T37" fmla="*/ 281 h 328"/>
                <a:gd name="T38" fmla="*/ 0 w 377"/>
                <a:gd name="T39" fmla="*/ 281 h 328"/>
                <a:gd name="T40" fmla="*/ 0 w 377"/>
                <a:gd name="T41" fmla="*/ 28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89" name="Freeform 123"/>
            <p:cNvSpPr>
              <a:spLocks noEditPoints="1"/>
            </p:cNvSpPr>
            <p:nvPr>
              <p:custDataLst>
                <p:tags r:id="rId76"/>
              </p:custDataLst>
            </p:nvPr>
          </p:nvSpPr>
          <p:spPr bwMode="auto">
            <a:xfrm>
              <a:off x="6119813" y="1795463"/>
              <a:ext cx="598488" cy="520700"/>
            </a:xfrm>
            <a:custGeom>
              <a:avLst/>
              <a:gdLst>
                <a:gd name="T0" fmla="*/ 64 w 377"/>
                <a:gd name="T1" fmla="*/ 0 h 328"/>
                <a:gd name="T2" fmla="*/ 38 w 377"/>
                <a:gd name="T3" fmla="*/ 0 h 328"/>
                <a:gd name="T4" fmla="*/ 0 w 377"/>
                <a:gd name="T5" fmla="*/ 42 h 328"/>
                <a:gd name="T6" fmla="*/ 0 w 377"/>
                <a:gd name="T7" fmla="*/ 73 h 328"/>
                <a:gd name="T8" fmla="*/ 64 w 377"/>
                <a:gd name="T9" fmla="*/ 0 h 328"/>
                <a:gd name="T10" fmla="*/ 0 w 377"/>
                <a:gd name="T11" fmla="*/ 229 h 328"/>
                <a:gd name="T12" fmla="*/ 0 w 377"/>
                <a:gd name="T13" fmla="*/ 281 h 328"/>
                <a:gd name="T14" fmla="*/ 45 w 377"/>
                <a:gd name="T15" fmla="*/ 328 h 328"/>
                <a:gd name="T16" fmla="*/ 123 w 377"/>
                <a:gd name="T17" fmla="*/ 328 h 328"/>
                <a:gd name="T18" fmla="*/ 0 w 377"/>
                <a:gd name="T19" fmla="*/ 229 h 328"/>
                <a:gd name="T20" fmla="*/ 377 w 377"/>
                <a:gd name="T21" fmla="*/ 208 h 328"/>
                <a:gd name="T22" fmla="*/ 377 w 377"/>
                <a:gd name="T23" fmla="*/ 114 h 328"/>
                <a:gd name="T24" fmla="*/ 347 w 377"/>
                <a:gd name="T25" fmla="*/ 45 h 328"/>
                <a:gd name="T26" fmla="*/ 342 w 377"/>
                <a:gd name="T27" fmla="*/ 45 h 328"/>
                <a:gd name="T28" fmla="*/ 310 w 377"/>
                <a:gd name="T29" fmla="*/ 45 h 328"/>
                <a:gd name="T30" fmla="*/ 345 w 377"/>
                <a:gd name="T31" fmla="*/ 151 h 328"/>
                <a:gd name="T32" fmla="*/ 204 w 377"/>
                <a:gd name="T33" fmla="*/ 328 h 328"/>
                <a:gd name="T34" fmla="*/ 300 w 377"/>
                <a:gd name="T35" fmla="*/ 328 h 328"/>
                <a:gd name="T36" fmla="*/ 377 w 377"/>
                <a:gd name="T37" fmla="*/ 208 h 328"/>
                <a:gd name="T38" fmla="*/ 377 w 377"/>
                <a:gd name="T39" fmla="*/ 208 h 328"/>
                <a:gd name="T40" fmla="*/ 377 w 377"/>
                <a:gd name="T41" fmla="*/ 20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0" name="Freeform 124"/>
            <p:cNvSpPr>
              <a:spLocks noEditPoints="1"/>
            </p:cNvSpPr>
            <p:nvPr>
              <p:custDataLst>
                <p:tags r:id="rId77"/>
              </p:custDataLst>
            </p:nvPr>
          </p:nvSpPr>
          <p:spPr bwMode="auto">
            <a:xfrm>
              <a:off x="6119813" y="1795463"/>
              <a:ext cx="547688" cy="520700"/>
            </a:xfrm>
            <a:custGeom>
              <a:avLst/>
              <a:gdLst>
                <a:gd name="T0" fmla="*/ 345 w 345"/>
                <a:gd name="T1" fmla="*/ 151 h 328"/>
                <a:gd name="T2" fmla="*/ 310 w 345"/>
                <a:gd name="T3" fmla="*/ 45 h 328"/>
                <a:gd name="T4" fmla="*/ 272 w 345"/>
                <a:gd name="T5" fmla="*/ 45 h 328"/>
                <a:gd name="T6" fmla="*/ 307 w 345"/>
                <a:gd name="T7" fmla="*/ 141 h 328"/>
                <a:gd name="T8" fmla="*/ 154 w 345"/>
                <a:gd name="T9" fmla="*/ 294 h 328"/>
                <a:gd name="T10" fmla="*/ 2 w 345"/>
                <a:gd name="T11" fmla="*/ 141 h 328"/>
                <a:gd name="T12" fmla="*/ 98 w 345"/>
                <a:gd name="T13" fmla="*/ 0 h 328"/>
                <a:gd name="T14" fmla="*/ 64 w 345"/>
                <a:gd name="T15" fmla="*/ 0 h 328"/>
                <a:gd name="T16" fmla="*/ 0 w 345"/>
                <a:gd name="T17" fmla="*/ 73 h 328"/>
                <a:gd name="T18" fmla="*/ 0 w 345"/>
                <a:gd name="T19" fmla="*/ 229 h 328"/>
                <a:gd name="T20" fmla="*/ 123 w 345"/>
                <a:gd name="T21" fmla="*/ 328 h 328"/>
                <a:gd name="T22" fmla="*/ 204 w 345"/>
                <a:gd name="T23" fmla="*/ 328 h 328"/>
                <a:gd name="T24" fmla="*/ 345 w 345"/>
                <a:gd name="T25" fmla="*/ 151 h 328"/>
                <a:gd name="T26" fmla="*/ 345 w 345"/>
                <a:gd name="T27" fmla="*/ 151 h 328"/>
                <a:gd name="T28" fmla="*/ 345 w 345"/>
                <a:gd name="T29" fmla="*/ 1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1" name="Freeform 125"/>
            <p:cNvSpPr>
              <a:spLocks noEditPoints="1"/>
            </p:cNvSpPr>
            <p:nvPr>
              <p:custDataLst>
                <p:tags r:id="rId78"/>
              </p:custDataLst>
            </p:nvPr>
          </p:nvSpPr>
          <p:spPr bwMode="auto">
            <a:xfrm>
              <a:off x="6122988" y="1795463"/>
              <a:ext cx="484188" cy="466725"/>
            </a:xfrm>
            <a:custGeom>
              <a:avLst/>
              <a:gdLst>
                <a:gd name="T0" fmla="*/ 0 w 305"/>
                <a:gd name="T1" fmla="*/ 141 h 294"/>
                <a:gd name="T2" fmla="*/ 152 w 305"/>
                <a:gd name="T3" fmla="*/ 294 h 294"/>
                <a:gd name="T4" fmla="*/ 305 w 305"/>
                <a:gd name="T5" fmla="*/ 141 h 294"/>
                <a:gd name="T6" fmla="*/ 270 w 305"/>
                <a:gd name="T7" fmla="*/ 45 h 294"/>
                <a:gd name="T8" fmla="*/ 232 w 305"/>
                <a:gd name="T9" fmla="*/ 45 h 294"/>
                <a:gd name="T10" fmla="*/ 267 w 305"/>
                <a:gd name="T11" fmla="*/ 132 h 294"/>
                <a:gd name="T12" fmla="*/ 144 w 305"/>
                <a:gd name="T13" fmla="*/ 255 h 294"/>
                <a:gd name="T14" fmla="*/ 20 w 305"/>
                <a:gd name="T15" fmla="*/ 132 h 294"/>
                <a:gd name="T16" fmla="*/ 144 w 305"/>
                <a:gd name="T17" fmla="*/ 8 h 294"/>
                <a:gd name="T18" fmla="*/ 151 w 305"/>
                <a:gd name="T19" fmla="*/ 8 h 294"/>
                <a:gd name="T20" fmla="*/ 128 w 305"/>
                <a:gd name="T21" fmla="*/ 0 h 294"/>
                <a:gd name="T22" fmla="*/ 96 w 305"/>
                <a:gd name="T23" fmla="*/ 0 h 294"/>
                <a:gd name="T24" fmla="*/ 0 w 305"/>
                <a:gd name="T25" fmla="*/ 141 h 294"/>
                <a:gd name="T26" fmla="*/ 0 w 305"/>
                <a:gd name="T27" fmla="*/ 141 h 294"/>
                <a:gd name="T28" fmla="*/ 0 w 305"/>
                <a:gd name="T29" fmla="*/ 14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2" name="Freeform 126"/>
            <p:cNvSpPr>
              <a:spLocks noEditPoints="1"/>
            </p:cNvSpPr>
            <p:nvPr>
              <p:custDataLst>
                <p:tags r:id="rId79"/>
              </p:custDataLst>
            </p:nvPr>
          </p:nvSpPr>
          <p:spPr bwMode="auto">
            <a:xfrm>
              <a:off x="6154738" y="1808163"/>
              <a:ext cx="392113" cy="392112"/>
            </a:xfrm>
            <a:custGeom>
              <a:avLst/>
              <a:gdLst>
                <a:gd name="T0" fmla="*/ 0 w 247"/>
                <a:gd name="T1" fmla="*/ 124 h 247"/>
                <a:gd name="T2" fmla="*/ 124 w 247"/>
                <a:gd name="T3" fmla="*/ 247 h 247"/>
                <a:gd name="T4" fmla="*/ 247 w 247"/>
                <a:gd name="T5" fmla="*/ 124 h 247"/>
                <a:gd name="T6" fmla="*/ 212 w 247"/>
                <a:gd name="T7" fmla="*/ 37 h 247"/>
                <a:gd name="T8" fmla="*/ 181 w 247"/>
                <a:gd name="T9" fmla="*/ 37 h 247"/>
                <a:gd name="T10" fmla="*/ 156 w 247"/>
                <a:gd name="T11" fmla="*/ 26 h 247"/>
                <a:gd name="T12" fmla="*/ 133 w 247"/>
                <a:gd name="T13" fmla="*/ 3 h 247"/>
                <a:gd name="T14" fmla="*/ 131 w 247"/>
                <a:gd name="T15" fmla="*/ 0 h 247"/>
                <a:gd name="T16" fmla="*/ 124 w 247"/>
                <a:gd name="T17" fmla="*/ 0 h 247"/>
                <a:gd name="T18" fmla="*/ 0 w 247"/>
                <a:gd name="T19" fmla="*/ 124 h 247"/>
                <a:gd name="T20" fmla="*/ 209 w 247"/>
                <a:gd name="T21" fmla="*/ 114 h 247"/>
                <a:gd name="T22" fmla="*/ 115 w 247"/>
                <a:gd name="T23" fmla="*/ 209 h 247"/>
                <a:gd name="T24" fmla="*/ 20 w 247"/>
                <a:gd name="T25" fmla="*/ 114 h 247"/>
                <a:gd name="T26" fmla="*/ 115 w 247"/>
                <a:gd name="T27" fmla="*/ 19 h 247"/>
                <a:gd name="T28" fmla="*/ 209 w 247"/>
                <a:gd name="T29" fmla="*/ 114 h 247"/>
                <a:gd name="T30" fmla="*/ 209 w 247"/>
                <a:gd name="T31" fmla="*/ 114 h 247"/>
                <a:gd name="T32" fmla="*/ 209 w 247"/>
                <a:gd name="T33" fmla="*/ 11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3" name="Freeform 127"/>
            <p:cNvSpPr>
              <a:spLocks noEditPoints="1"/>
            </p:cNvSpPr>
            <p:nvPr>
              <p:custDataLst>
                <p:tags r:id="rId80"/>
              </p:custDataLst>
            </p:nvPr>
          </p:nvSpPr>
          <p:spPr bwMode="auto">
            <a:xfrm>
              <a:off x="6186488" y="1838325"/>
              <a:ext cx="300038" cy="301625"/>
            </a:xfrm>
            <a:custGeom>
              <a:avLst/>
              <a:gdLst>
                <a:gd name="T0" fmla="*/ 0 w 189"/>
                <a:gd name="T1" fmla="*/ 95 h 190"/>
                <a:gd name="T2" fmla="*/ 95 w 189"/>
                <a:gd name="T3" fmla="*/ 190 h 190"/>
                <a:gd name="T4" fmla="*/ 189 w 189"/>
                <a:gd name="T5" fmla="*/ 95 h 190"/>
                <a:gd name="T6" fmla="*/ 95 w 189"/>
                <a:gd name="T7" fmla="*/ 0 h 190"/>
                <a:gd name="T8" fmla="*/ 0 w 189"/>
                <a:gd name="T9" fmla="*/ 95 h 190"/>
                <a:gd name="T10" fmla="*/ 152 w 189"/>
                <a:gd name="T11" fmla="*/ 85 h 190"/>
                <a:gd name="T12" fmla="*/ 86 w 189"/>
                <a:gd name="T13" fmla="*/ 151 h 190"/>
                <a:gd name="T14" fmla="*/ 20 w 189"/>
                <a:gd name="T15" fmla="*/ 85 h 190"/>
                <a:gd name="T16" fmla="*/ 86 w 189"/>
                <a:gd name="T17" fmla="*/ 19 h 190"/>
                <a:gd name="T18" fmla="*/ 152 w 189"/>
                <a:gd name="T19" fmla="*/ 85 h 190"/>
                <a:gd name="T20" fmla="*/ 152 w 189"/>
                <a:gd name="T21" fmla="*/ 85 h 190"/>
                <a:gd name="T22" fmla="*/ 152 w 189"/>
                <a:gd name="T23" fmla="*/ 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4" name="Freeform 128"/>
            <p:cNvSpPr>
              <a:spLocks noEditPoints="1"/>
            </p:cNvSpPr>
            <p:nvPr>
              <p:custDataLst>
                <p:tags r:id="rId81"/>
              </p:custDataLst>
            </p:nvPr>
          </p:nvSpPr>
          <p:spPr bwMode="auto">
            <a:xfrm>
              <a:off x="6211888" y="1825625"/>
              <a:ext cx="120650" cy="26987"/>
            </a:xfrm>
            <a:custGeom>
              <a:avLst/>
              <a:gdLst>
                <a:gd name="T0" fmla="*/ 67 w 76"/>
                <a:gd name="T1" fmla="*/ 17 h 17"/>
                <a:gd name="T2" fmla="*/ 9 w 76"/>
                <a:gd name="T3" fmla="*/ 17 h 17"/>
                <a:gd name="T4" fmla="*/ 0 w 76"/>
                <a:gd name="T5" fmla="*/ 9 h 17"/>
                <a:gd name="T6" fmla="*/ 9 w 76"/>
                <a:gd name="T7" fmla="*/ 0 h 17"/>
                <a:gd name="T8" fmla="*/ 67 w 76"/>
                <a:gd name="T9" fmla="*/ 0 h 17"/>
                <a:gd name="T10" fmla="*/ 76 w 76"/>
                <a:gd name="T11" fmla="*/ 9 h 17"/>
                <a:gd name="T12" fmla="*/ 67 w 76"/>
                <a:gd name="T13" fmla="*/ 17 h 17"/>
                <a:gd name="T14" fmla="*/ 67 w 76"/>
                <a:gd name="T15" fmla="*/ 17 h 17"/>
                <a:gd name="T16" fmla="*/ 67 w 7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5" name="Freeform 129"/>
            <p:cNvSpPr>
              <a:spLocks noEditPoints="1"/>
            </p:cNvSpPr>
            <p:nvPr>
              <p:custDataLst>
                <p:tags r:id="rId82"/>
              </p:custDataLst>
            </p:nvPr>
          </p:nvSpPr>
          <p:spPr bwMode="auto">
            <a:xfrm>
              <a:off x="6159500" y="1825625"/>
              <a:ext cx="34925" cy="26987"/>
            </a:xfrm>
            <a:custGeom>
              <a:avLst/>
              <a:gdLst>
                <a:gd name="T0" fmla="*/ 14 w 22"/>
                <a:gd name="T1" fmla="*/ 17 h 17"/>
                <a:gd name="T2" fmla="*/ 9 w 22"/>
                <a:gd name="T3" fmla="*/ 17 h 17"/>
                <a:gd name="T4" fmla="*/ 0 w 22"/>
                <a:gd name="T5" fmla="*/ 9 h 17"/>
                <a:gd name="T6" fmla="*/ 9 w 22"/>
                <a:gd name="T7" fmla="*/ 0 h 17"/>
                <a:gd name="T8" fmla="*/ 14 w 22"/>
                <a:gd name="T9" fmla="*/ 0 h 17"/>
                <a:gd name="T10" fmla="*/ 22 w 22"/>
                <a:gd name="T11" fmla="*/ 9 h 17"/>
                <a:gd name="T12" fmla="*/ 14 w 22"/>
                <a:gd name="T13" fmla="*/ 17 h 17"/>
                <a:gd name="T14" fmla="*/ 14 w 22"/>
                <a:gd name="T15" fmla="*/ 17 h 17"/>
                <a:gd name="T16" fmla="*/ 14 w 22"/>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6" name="Freeform 130"/>
            <p:cNvSpPr>
              <a:spLocks noEditPoints="1"/>
            </p:cNvSpPr>
            <p:nvPr>
              <p:custDataLst>
                <p:tags r:id="rId83"/>
              </p:custDataLst>
            </p:nvPr>
          </p:nvSpPr>
          <p:spPr bwMode="auto">
            <a:xfrm>
              <a:off x="9105900" y="1592263"/>
              <a:ext cx="666750" cy="666750"/>
            </a:xfrm>
            <a:custGeom>
              <a:avLst/>
              <a:gdLst>
                <a:gd name="T0" fmla="*/ 123 w 420"/>
                <a:gd name="T1" fmla="*/ 0 h 420"/>
                <a:gd name="T2" fmla="*/ 1 w 420"/>
                <a:gd name="T3" fmla="*/ 122 h 420"/>
                <a:gd name="T4" fmla="*/ 0 w 420"/>
                <a:gd name="T5" fmla="*/ 124 h 420"/>
                <a:gd name="T6" fmla="*/ 296 w 420"/>
                <a:gd name="T7" fmla="*/ 420 h 420"/>
                <a:gd name="T8" fmla="*/ 298 w 420"/>
                <a:gd name="T9" fmla="*/ 419 h 420"/>
                <a:gd name="T10" fmla="*/ 420 w 420"/>
                <a:gd name="T11" fmla="*/ 297 h 420"/>
                <a:gd name="T12" fmla="*/ 123 w 420"/>
                <a:gd name="T13" fmla="*/ 0 h 420"/>
                <a:gd name="T14" fmla="*/ 123 w 420"/>
                <a:gd name="T15" fmla="*/ 0 h 420"/>
                <a:gd name="T16" fmla="*/ 123 w 420"/>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7" name="Freeform 131"/>
            <p:cNvSpPr>
              <a:spLocks noEditPoints="1"/>
            </p:cNvSpPr>
            <p:nvPr>
              <p:custDataLst>
                <p:tags r:id="rId84"/>
              </p:custDataLst>
            </p:nvPr>
          </p:nvSpPr>
          <p:spPr bwMode="auto">
            <a:xfrm>
              <a:off x="9075738" y="1498600"/>
              <a:ext cx="785813" cy="790575"/>
            </a:xfrm>
            <a:custGeom>
              <a:avLst/>
              <a:gdLst>
                <a:gd name="T0" fmla="*/ 470 w 495"/>
                <a:gd name="T1" fmla="*/ 348 h 498"/>
                <a:gd name="T2" fmla="*/ 477 w 495"/>
                <a:gd name="T3" fmla="*/ 341 h 498"/>
                <a:gd name="T4" fmla="*/ 488 w 495"/>
                <a:gd name="T5" fmla="*/ 317 h 498"/>
                <a:gd name="T6" fmla="*/ 488 w 495"/>
                <a:gd name="T7" fmla="*/ 317 h 498"/>
                <a:gd name="T8" fmla="*/ 480 w 495"/>
                <a:gd name="T9" fmla="*/ 281 h 498"/>
                <a:gd name="T10" fmla="*/ 485 w 495"/>
                <a:gd name="T11" fmla="*/ 277 h 498"/>
                <a:gd name="T12" fmla="*/ 485 w 495"/>
                <a:gd name="T13" fmla="*/ 241 h 498"/>
                <a:gd name="T14" fmla="*/ 469 w 495"/>
                <a:gd name="T15" fmla="*/ 225 h 498"/>
                <a:gd name="T16" fmla="*/ 435 w 495"/>
                <a:gd name="T17" fmla="*/ 69 h 498"/>
                <a:gd name="T18" fmla="*/ 434 w 495"/>
                <a:gd name="T19" fmla="*/ 64 h 498"/>
                <a:gd name="T20" fmla="*/ 429 w 495"/>
                <a:gd name="T21" fmla="*/ 63 h 498"/>
                <a:gd name="T22" fmla="*/ 314 w 495"/>
                <a:gd name="T23" fmla="*/ 37 h 498"/>
                <a:gd name="T24" fmla="*/ 271 w 495"/>
                <a:gd name="T25" fmla="*/ 28 h 498"/>
                <a:gd name="T26" fmla="*/ 253 w 495"/>
                <a:gd name="T27" fmla="*/ 9 h 498"/>
                <a:gd name="T28" fmla="*/ 218 w 495"/>
                <a:gd name="T29" fmla="*/ 9 h 498"/>
                <a:gd name="T30" fmla="*/ 212 w 495"/>
                <a:gd name="T31" fmla="*/ 16 h 498"/>
                <a:gd name="T32" fmla="*/ 185 w 495"/>
                <a:gd name="T33" fmla="*/ 11 h 498"/>
                <a:gd name="T34" fmla="*/ 148 w 495"/>
                <a:gd name="T35" fmla="*/ 30 h 498"/>
                <a:gd name="T36" fmla="*/ 8 w 495"/>
                <a:gd name="T37" fmla="*/ 170 h 498"/>
                <a:gd name="T38" fmla="*/ 6 w 495"/>
                <a:gd name="T39" fmla="*/ 194 h 498"/>
                <a:gd name="T40" fmla="*/ 304 w 495"/>
                <a:gd name="T41" fmla="*/ 492 h 498"/>
                <a:gd name="T42" fmla="*/ 328 w 495"/>
                <a:gd name="T43" fmla="*/ 490 h 498"/>
                <a:gd name="T44" fmla="*/ 470 w 495"/>
                <a:gd name="T45" fmla="*/ 348 h 498"/>
                <a:gd name="T46" fmla="*/ 315 w 495"/>
                <a:gd name="T47" fmla="*/ 479 h 498"/>
                <a:gd name="T48" fmla="*/ 19 w 495"/>
                <a:gd name="T49" fmla="*/ 183 h 498"/>
                <a:gd name="T50" fmla="*/ 20 w 495"/>
                <a:gd name="T51" fmla="*/ 181 h 498"/>
                <a:gd name="T52" fmla="*/ 142 w 495"/>
                <a:gd name="T53" fmla="*/ 59 h 498"/>
                <a:gd name="T54" fmla="*/ 439 w 495"/>
                <a:gd name="T55" fmla="*/ 356 h 498"/>
                <a:gd name="T56" fmla="*/ 317 w 495"/>
                <a:gd name="T57" fmla="*/ 478 h 498"/>
                <a:gd name="T58" fmla="*/ 315 w 495"/>
                <a:gd name="T59" fmla="*/ 479 h 498"/>
                <a:gd name="T60" fmla="*/ 197 w 495"/>
                <a:gd name="T61" fmla="*/ 30 h 498"/>
                <a:gd name="T62" fmla="*/ 167 w 495"/>
                <a:gd name="T63" fmla="*/ 61 h 498"/>
                <a:gd name="T64" fmla="*/ 154 w 495"/>
                <a:gd name="T65" fmla="*/ 48 h 498"/>
                <a:gd name="T66" fmla="*/ 159 w 495"/>
                <a:gd name="T67" fmla="*/ 42 h 498"/>
                <a:gd name="T68" fmla="*/ 160 w 495"/>
                <a:gd name="T69" fmla="*/ 42 h 498"/>
                <a:gd name="T70" fmla="*/ 185 w 495"/>
                <a:gd name="T71" fmla="*/ 28 h 498"/>
                <a:gd name="T72" fmla="*/ 197 w 495"/>
                <a:gd name="T73" fmla="*/ 30 h 498"/>
                <a:gd name="T74" fmla="*/ 241 w 495"/>
                <a:gd name="T75" fmla="*/ 21 h 498"/>
                <a:gd name="T76" fmla="*/ 473 w 495"/>
                <a:gd name="T77" fmla="*/ 253 h 498"/>
                <a:gd name="T78" fmla="*/ 473 w 495"/>
                <a:gd name="T79" fmla="*/ 264 h 498"/>
                <a:gd name="T80" fmla="*/ 419 w 495"/>
                <a:gd name="T81" fmla="*/ 318 h 498"/>
                <a:gd name="T82" fmla="*/ 399 w 495"/>
                <a:gd name="T83" fmla="*/ 298 h 498"/>
                <a:gd name="T84" fmla="*/ 399 w 495"/>
                <a:gd name="T85" fmla="*/ 281 h 498"/>
                <a:gd name="T86" fmla="*/ 221 w 495"/>
                <a:gd name="T87" fmla="*/ 104 h 498"/>
                <a:gd name="T88" fmla="*/ 205 w 495"/>
                <a:gd name="T89" fmla="*/ 103 h 498"/>
                <a:gd name="T90" fmla="*/ 176 w 495"/>
                <a:gd name="T91" fmla="*/ 75 h 498"/>
                <a:gd name="T92" fmla="*/ 230 w 495"/>
                <a:gd name="T93" fmla="*/ 21 h 498"/>
                <a:gd name="T94" fmla="*/ 241 w 495"/>
                <a:gd name="T95" fmla="*/ 21 h 498"/>
                <a:gd name="T96" fmla="*/ 420 w 495"/>
                <a:gd name="T97" fmla="*/ 78 h 498"/>
                <a:gd name="T98" fmla="*/ 447 w 495"/>
                <a:gd name="T99" fmla="*/ 203 h 498"/>
                <a:gd name="T100" fmla="*/ 293 w 495"/>
                <a:gd name="T101" fmla="*/ 50 h 498"/>
                <a:gd name="T102" fmla="*/ 311 w 495"/>
                <a:gd name="T103" fmla="*/ 54 h 498"/>
                <a:gd name="T104" fmla="*/ 420 w 495"/>
                <a:gd name="T105" fmla="*/ 78 h 498"/>
                <a:gd name="T106" fmla="*/ 466 w 495"/>
                <a:gd name="T107" fmla="*/ 328 h 498"/>
                <a:gd name="T108" fmla="*/ 465 w 495"/>
                <a:gd name="T109" fmla="*/ 328 h 498"/>
                <a:gd name="T110" fmla="*/ 450 w 495"/>
                <a:gd name="T111" fmla="*/ 344 h 498"/>
                <a:gd name="T112" fmla="*/ 434 w 495"/>
                <a:gd name="T113" fmla="*/ 328 h 498"/>
                <a:gd name="T114" fmla="*/ 466 w 495"/>
                <a:gd name="T115" fmla="*/ 295 h 498"/>
                <a:gd name="T116" fmla="*/ 471 w 495"/>
                <a:gd name="T117" fmla="*/ 319 h 498"/>
                <a:gd name="T118" fmla="*/ 466 w 495"/>
                <a:gd name="T119" fmla="*/ 328 h 498"/>
                <a:gd name="T120" fmla="*/ 466 w 495"/>
                <a:gd name="T121" fmla="*/ 328 h 498"/>
                <a:gd name="T122" fmla="*/ 466 w 495"/>
                <a:gd name="T123" fmla="*/ 32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8" name="Freeform 132"/>
            <p:cNvSpPr>
              <a:spLocks noEditPoints="1"/>
            </p:cNvSpPr>
            <p:nvPr>
              <p:custDataLst>
                <p:tags r:id="rId85"/>
              </p:custDataLst>
            </p:nvPr>
          </p:nvSpPr>
          <p:spPr bwMode="auto">
            <a:xfrm>
              <a:off x="9320213" y="1543050"/>
              <a:ext cx="503238" cy="501650"/>
            </a:xfrm>
            <a:custGeom>
              <a:avLst/>
              <a:gdLst>
                <a:gd name="T0" fmla="*/ 293 w 317"/>
                <a:gd name="T1" fmla="*/ 175 h 316"/>
                <a:gd name="T2" fmla="*/ 266 w 317"/>
                <a:gd name="T3" fmla="*/ 50 h 316"/>
                <a:gd name="T4" fmla="*/ 157 w 317"/>
                <a:gd name="T5" fmla="*/ 26 h 316"/>
                <a:gd name="T6" fmla="*/ 139 w 317"/>
                <a:gd name="T7" fmla="*/ 22 h 316"/>
                <a:gd name="T8" fmla="*/ 293 w 317"/>
                <a:gd name="T9" fmla="*/ 175 h 316"/>
                <a:gd name="T10" fmla="*/ 280 w 317"/>
                <a:gd name="T11" fmla="*/ 300 h 316"/>
                <a:gd name="T12" fmla="*/ 296 w 317"/>
                <a:gd name="T13" fmla="*/ 316 h 316"/>
                <a:gd name="T14" fmla="*/ 311 w 317"/>
                <a:gd name="T15" fmla="*/ 300 h 316"/>
                <a:gd name="T16" fmla="*/ 312 w 317"/>
                <a:gd name="T17" fmla="*/ 300 h 316"/>
                <a:gd name="T18" fmla="*/ 317 w 317"/>
                <a:gd name="T19" fmla="*/ 291 h 316"/>
                <a:gd name="T20" fmla="*/ 312 w 317"/>
                <a:gd name="T21" fmla="*/ 267 h 316"/>
                <a:gd name="T22" fmla="*/ 280 w 317"/>
                <a:gd name="T23" fmla="*/ 300 h 316"/>
                <a:gd name="T24" fmla="*/ 6 w 317"/>
                <a:gd name="T25" fmla="*/ 14 h 316"/>
                <a:gd name="T26" fmla="*/ 5 w 317"/>
                <a:gd name="T27" fmla="*/ 14 h 316"/>
                <a:gd name="T28" fmla="*/ 0 w 317"/>
                <a:gd name="T29" fmla="*/ 20 h 316"/>
                <a:gd name="T30" fmla="*/ 13 w 317"/>
                <a:gd name="T31" fmla="*/ 33 h 316"/>
                <a:gd name="T32" fmla="*/ 43 w 317"/>
                <a:gd name="T33" fmla="*/ 2 h 316"/>
                <a:gd name="T34" fmla="*/ 31 w 317"/>
                <a:gd name="T35" fmla="*/ 0 h 316"/>
                <a:gd name="T36" fmla="*/ 6 w 317"/>
                <a:gd name="T37" fmla="*/ 14 h 316"/>
                <a:gd name="T38" fmla="*/ 6 w 317"/>
                <a:gd name="T39" fmla="*/ 14 h 316"/>
                <a:gd name="T40" fmla="*/ 6 w 317"/>
                <a:gd name="T41"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99" name="Freeform 133"/>
            <p:cNvSpPr>
              <a:spLocks noEditPoints="1"/>
            </p:cNvSpPr>
            <p:nvPr>
              <p:custDataLst>
                <p:tags r:id="rId86"/>
              </p:custDataLst>
            </p:nvPr>
          </p:nvSpPr>
          <p:spPr bwMode="auto">
            <a:xfrm>
              <a:off x="9355138" y="1527175"/>
              <a:ext cx="476250" cy="476250"/>
            </a:xfrm>
            <a:custGeom>
              <a:avLst/>
              <a:gdLst>
                <a:gd name="T0" fmla="*/ 0 w 300"/>
                <a:gd name="T1" fmla="*/ 57 h 300"/>
                <a:gd name="T2" fmla="*/ 29 w 300"/>
                <a:gd name="T3" fmla="*/ 85 h 300"/>
                <a:gd name="T4" fmla="*/ 45 w 300"/>
                <a:gd name="T5" fmla="*/ 86 h 300"/>
                <a:gd name="T6" fmla="*/ 223 w 300"/>
                <a:gd name="T7" fmla="*/ 263 h 300"/>
                <a:gd name="T8" fmla="*/ 223 w 300"/>
                <a:gd name="T9" fmla="*/ 280 h 300"/>
                <a:gd name="T10" fmla="*/ 243 w 300"/>
                <a:gd name="T11" fmla="*/ 300 h 300"/>
                <a:gd name="T12" fmla="*/ 297 w 300"/>
                <a:gd name="T13" fmla="*/ 246 h 300"/>
                <a:gd name="T14" fmla="*/ 297 w 300"/>
                <a:gd name="T15" fmla="*/ 235 h 300"/>
                <a:gd name="T16" fmla="*/ 65 w 300"/>
                <a:gd name="T17" fmla="*/ 3 h 300"/>
                <a:gd name="T18" fmla="*/ 54 w 300"/>
                <a:gd name="T19" fmla="*/ 3 h 300"/>
                <a:gd name="T20" fmla="*/ 0 w 300"/>
                <a:gd name="T21" fmla="*/ 57 h 300"/>
                <a:gd name="T22" fmla="*/ 253 w 300"/>
                <a:gd name="T23" fmla="*/ 251 h 300"/>
                <a:gd name="T24" fmla="*/ 236 w 300"/>
                <a:gd name="T25" fmla="*/ 251 h 300"/>
                <a:gd name="T26" fmla="*/ 58 w 300"/>
                <a:gd name="T27" fmla="*/ 73 h 300"/>
                <a:gd name="T28" fmla="*/ 58 w 300"/>
                <a:gd name="T29" fmla="*/ 56 h 300"/>
                <a:gd name="T30" fmla="*/ 58 w 300"/>
                <a:gd name="T31" fmla="*/ 56 h 300"/>
                <a:gd name="T32" fmla="*/ 75 w 300"/>
                <a:gd name="T33" fmla="*/ 56 h 300"/>
                <a:gd name="T34" fmla="*/ 253 w 300"/>
                <a:gd name="T35" fmla="*/ 234 h 300"/>
                <a:gd name="T36" fmla="*/ 253 w 300"/>
                <a:gd name="T37" fmla="*/ 251 h 300"/>
                <a:gd name="T38" fmla="*/ 253 w 300"/>
                <a:gd name="T39" fmla="*/ 251 h 300"/>
                <a:gd name="T40" fmla="*/ 253 w 300"/>
                <a:gd name="T41" fmla="*/ 25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0" name="Freeform 134"/>
            <p:cNvSpPr>
              <a:spLocks noEditPoints="1"/>
            </p:cNvSpPr>
            <p:nvPr>
              <p:custDataLst>
                <p:tags r:id="rId87"/>
              </p:custDataLst>
            </p:nvPr>
          </p:nvSpPr>
          <p:spPr bwMode="auto">
            <a:xfrm>
              <a:off x="9440863" y="1608138"/>
              <a:ext cx="322263" cy="323850"/>
            </a:xfrm>
            <a:custGeom>
              <a:avLst/>
              <a:gdLst>
                <a:gd name="T0" fmla="*/ 199 w 203"/>
                <a:gd name="T1" fmla="*/ 200 h 204"/>
                <a:gd name="T2" fmla="*/ 199 w 203"/>
                <a:gd name="T3" fmla="*/ 183 h 204"/>
                <a:gd name="T4" fmla="*/ 21 w 203"/>
                <a:gd name="T5" fmla="*/ 5 h 204"/>
                <a:gd name="T6" fmla="*/ 4 w 203"/>
                <a:gd name="T7" fmla="*/ 5 h 204"/>
                <a:gd name="T8" fmla="*/ 4 w 203"/>
                <a:gd name="T9" fmla="*/ 5 h 204"/>
                <a:gd name="T10" fmla="*/ 4 w 203"/>
                <a:gd name="T11" fmla="*/ 22 h 204"/>
                <a:gd name="T12" fmla="*/ 182 w 203"/>
                <a:gd name="T13" fmla="*/ 200 h 204"/>
                <a:gd name="T14" fmla="*/ 199 w 203"/>
                <a:gd name="T15" fmla="*/ 200 h 204"/>
                <a:gd name="T16" fmla="*/ 199 w 203"/>
                <a:gd name="T17" fmla="*/ 200 h 204"/>
                <a:gd name="T18" fmla="*/ 199 w 203"/>
                <a:gd name="T19"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1" name="Freeform 135"/>
            <p:cNvSpPr>
              <a:spLocks noEditPoints="1"/>
            </p:cNvSpPr>
            <p:nvPr>
              <p:custDataLst>
                <p:tags r:id="rId88"/>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2" name="Freeform 136"/>
            <p:cNvSpPr>
              <a:spLocks noEditPoints="1"/>
            </p:cNvSpPr>
            <p:nvPr>
              <p:custDataLst>
                <p:tags r:id="rId89"/>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moveTo>
                    <a:pt x="394" y="0"/>
                  </a:move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3" name="Freeform 137"/>
            <p:cNvSpPr>
              <a:spLocks noEditPoints="1"/>
            </p:cNvSpPr>
            <p:nvPr>
              <p:custDataLst>
                <p:tags r:id="rId90"/>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4" name="Freeform 138"/>
            <p:cNvSpPr>
              <a:spLocks noEditPoints="1"/>
            </p:cNvSpPr>
            <p:nvPr>
              <p:custDataLst>
                <p:tags r:id="rId91"/>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moveTo>
                    <a:pt x="356" y="0"/>
                  </a:move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5" name="Freeform 139"/>
            <p:cNvSpPr>
              <a:spLocks noEditPoints="1"/>
            </p:cNvSpPr>
            <p:nvPr>
              <p:custDataLst>
                <p:tags r:id="rId92"/>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close/>
                  <a:moveTo>
                    <a:pt x="12" y="0"/>
                  </a:moveTo>
                  <a:lnTo>
                    <a:pt x="12" y="0"/>
                  </a:lnTo>
                  <a:close/>
                </a:path>
              </a:pathLst>
            </a:custGeom>
            <a:solidFill>
              <a:srgbClr val="AEA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6" name="Freeform 140"/>
            <p:cNvSpPr>
              <a:spLocks noEditPoints="1"/>
            </p:cNvSpPr>
            <p:nvPr>
              <p:custDataLst>
                <p:tags r:id="rId93"/>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moveTo>
                    <a:pt x="12" y="0"/>
                  </a:move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7" name="Freeform 141"/>
            <p:cNvSpPr>
              <a:spLocks noEditPoints="1"/>
            </p:cNvSpPr>
            <p:nvPr>
              <p:custDataLst>
                <p:tags r:id="rId94"/>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8" name="Freeform 142"/>
            <p:cNvSpPr>
              <a:spLocks noEditPoints="1"/>
            </p:cNvSpPr>
            <p:nvPr>
              <p:custDataLst>
                <p:tags r:id="rId95"/>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moveTo>
                    <a:pt x="0" y="112"/>
                  </a:move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09" name="Freeform 143"/>
            <p:cNvSpPr>
              <a:spLocks noEditPoints="1"/>
            </p:cNvSpPr>
            <p:nvPr>
              <p:custDataLst>
                <p:tags r:id="rId96"/>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close/>
                  <a:moveTo>
                    <a:pt x="43" y="0"/>
                  </a:moveTo>
                  <a:lnTo>
                    <a:pt x="43"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0" name="Freeform 144"/>
            <p:cNvSpPr>
              <a:spLocks noEditPoints="1"/>
            </p:cNvSpPr>
            <p:nvPr>
              <p:custDataLst>
                <p:tags r:id="rId97"/>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moveTo>
                    <a:pt x="43" y="0"/>
                  </a:move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1" name="Freeform 145"/>
            <p:cNvSpPr>
              <a:spLocks noEditPoints="1"/>
            </p:cNvSpPr>
            <p:nvPr>
              <p:custDataLst>
                <p:tags r:id="rId98"/>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2" name="Freeform 146"/>
            <p:cNvSpPr>
              <a:spLocks noEditPoints="1"/>
            </p:cNvSpPr>
            <p:nvPr>
              <p:custDataLst>
                <p:tags r:id="rId99"/>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moveTo>
                    <a:pt x="85" y="23"/>
                  </a:moveTo>
                  <a:lnTo>
                    <a:pt x="85"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3" name="Freeform 147"/>
            <p:cNvSpPr>
              <a:spLocks noEditPoints="1"/>
            </p:cNvSpPr>
            <p:nvPr>
              <p:custDataLst>
                <p:tags r:id="rId100"/>
              </p:custDataLst>
            </p:nvPr>
          </p:nvSpPr>
          <p:spPr bwMode="auto">
            <a:xfrm>
              <a:off x="9744075" y="1862138"/>
              <a:ext cx="642938" cy="641350"/>
            </a:xfrm>
            <a:custGeom>
              <a:avLst/>
              <a:gdLst>
                <a:gd name="T0" fmla="*/ 48 w 405"/>
                <a:gd name="T1" fmla="*/ 404 h 404"/>
                <a:gd name="T2" fmla="*/ 34 w 405"/>
                <a:gd name="T3" fmla="*/ 370 h 404"/>
                <a:gd name="T4" fmla="*/ 0 w 405"/>
                <a:gd name="T5" fmla="*/ 356 h 404"/>
                <a:gd name="T6" fmla="*/ 357 w 405"/>
                <a:gd name="T7" fmla="*/ 0 h 404"/>
                <a:gd name="T8" fmla="*/ 405 w 405"/>
                <a:gd name="T9" fmla="*/ 48 h 404"/>
                <a:gd name="T10" fmla="*/ 48 w 405"/>
                <a:gd name="T11" fmla="*/ 404 h 404"/>
                <a:gd name="T12" fmla="*/ 48 w 405"/>
                <a:gd name="T13" fmla="*/ 404 h 404"/>
                <a:gd name="T14" fmla="*/ 48 w 405"/>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4" name="Freeform 148"/>
            <p:cNvSpPr>
              <a:spLocks noEditPoints="1"/>
            </p:cNvSpPr>
            <p:nvPr>
              <p:custDataLst>
                <p:tags r:id="rId101"/>
              </p:custDataLst>
            </p:nvPr>
          </p:nvSpPr>
          <p:spPr bwMode="auto">
            <a:xfrm>
              <a:off x="9820275" y="1938338"/>
              <a:ext cx="641350" cy="641350"/>
            </a:xfrm>
            <a:custGeom>
              <a:avLst/>
              <a:gdLst>
                <a:gd name="T0" fmla="*/ 48 w 404"/>
                <a:gd name="T1" fmla="*/ 404 h 404"/>
                <a:gd name="T2" fmla="*/ 34 w 404"/>
                <a:gd name="T3" fmla="*/ 370 h 404"/>
                <a:gd name="T4" fmla="*/ 0 w 404"/>
                <a:gd name="T5" fmla="*/ 356 h 404"/>
                <a:gd name="T6" fmla="*/ 357 w 404"/>
                <a:gd name="T7" fmla="*/ 0 h 404"/>
                <a:gd name="T8" fmla="*/ 404 w 404"/>
                <a:gd name="T9" fmla="*/ 48 h 404"/>
                <a:gd name="T10" fmla="*/ 48 w 404"/>
                <a:gd name="T11" fmla="*/ 404 h 404"/>
                <a:gd name="T12" fmla="*/ 48 w 404"/>
                <a:gd name="T13" fmla="*/ 404 h 404"/>
                <a:gd name="T14" fmla="*/ 48 w 404"/>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5" name="Freeform 149"/>
            <p:cNvSpPr>
              <a:spLocks noEditPoints="1"/>
            </p:cNvSpPr>
            <p:nvPr>
              <p:custDataLst>
                <p:tags r:id="rId102"/>
              </p:custDataLst>
            </p:nvPr>
          </p:nvSpPr>
          <p:spPr bwMode="auto">
            <a:xfrm>
              <a:off x="9896475" y="2014538"/>
              <a:ext cx="641350" cy="641350"/>
            </a:xfrm>
            <a:custGeom>
              <a:avLst/>
              <a:gdLst>
                <a:gd name="T0" fmla="*/ 48 w 404"/>
                <a:gd name="T1" fmla="*/ 403 h 403"/>
                <a:gd name="T2" fmla="*/ 34 w 404"/>
                <a:gd name="T3" fmla="*/ 370 h 403"/>
                <a:gd name="T4" fmla="*/ 0 w 404"/>
                <a:gd name="T5" fmla="*/ 356 h 403"/>
                <a:gd name="T6" fmla="*/ 356 w 404"/>
                <a:gd name="T7" fmla="*/ 0 h 403"/>
                <a:gd name="T8" fmla="*/ 404 w 404"/>
                <a:gd name="T9" fmla="*/ 48 h 403"/>
                <a:gd name="T10" fmla="*/ 48 w 404"/>
                <a:gd name="T11" fmla="*/ 403 h 403"/>
                <a:gd name="T12" fmla="*/ 48 w 404"/>
                <a:gd name="T13" fmla="*/ 403 h 403"/>
                <a:gd name="T14" fmla="*/ 48 w 404"/>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6" name="Freeform 150"/>
            <p:cNvSpPr>
              <a:spLocks noEditPoints="1"/>
            </p:cNvSpPr>
            <p:nvPr>
              <p:custDataLst>
                <p:tags r:id="rId103"/>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close/>
                  <a:moveTo>
                    <a:pt x="27" y="0"/>
                  </a:moveTo>
                  <a:lnTo>
                    <a:pt x="27" y="0"/>
                  </a:lnTo>
                  <a:close/>
                </a:path>
              </a:pathLst>
            </a:custGeom>
            <a:solidFill>
              <a:srgbClr val="63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7" name="Freeform 151"/>
            <p:cNvSpPr>
              <a:spLocks noEditPoints="1"/>
            </p:cNvSpPr>
            <p:nvPr>
              <p:custDataLst>
                <p:tags r:id="rId104"/>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moveTo>
                    <a:pt x="27" y="0"/>
                  </a:move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8" name="Freeform 152"/>
            <p:cNvSpPr>
              <a:spLocks noEditPoints="1"/>
            </p:cNvSpPr>
            <p:nvPr>
              <p:custDataLst>
                <p:tags r:id="rId105"/>
              </p:custDataLst>
            </p:nvPr>
          </p:nvSpPr>
          <p:spPr bwMode="auto">
            <a:xfrm>
              <a:off x="10310813" y="1744663"/>
              <a:ext cx="346075" cy="346075"/>
            </a:xfrm>
            <a:custGeom>
              <a:avLst/>
              <a:gdLst>
                <a:gd name="T0" fmla="*/ 143 w 218"/>
                <a:gd name="T1" fmla="*/ 218 h 218"/>
                <a:gd name="T2" fmla="*/ 0 w 218"/>
                <a:gd name="T3" fmla="*/ 74 h 218"/>
                <a:gd name="T4" fmla="*/ 34 w 218"/>
                <a:gd name="T5" fmla="*/ 40 h 218"/>
                <a:gd name="T6" fmla="*/ 178 w 218"/>
                <a:gd name="T7" fmla="*/ 40 h 218"/>
                <a:gd name="T8" fmla="*/ 178 w 218"/>
                <a:gd name="T9" fmla="*/ 183 h 218"/>
                <a:gd name="T10" fmla="*/ 143 w 218"/>
                <a:gd name="T11" fmla="*/ 218 h 218"/>
                <a:gd name="T12" fmla="*/ 143 w 218"/>
                <a:gd name="T13" fmla="*/ 218 h 218"/>
                <a:gd name="T14" fmla="*/ 143 w 218"/>
                <a:gd name="T15" fmla="*/ 218 h 2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19" name="Freeform 153"/>
            <p:cNvSpPr>
              <a:spLocks noEditPoints="1"/>
            </p:cNvSpPr>
            <p:nvPr>
              <p:custDataLst>
                <p:tags r:id="rId106"/>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0" name="Freeform 154"/>
            <p:cNvSpPr>
              <a:spLocks noEditPoints="1"/>
            </p:cNvSpPr>
            <p:nvPr>
              <p:custDataLst>
                <p:tags r:id="rId107"/>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moveTo>
                    <a:pt x="22" y="0"/>
                  </a:move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1" name="Freeform 155"/>
            <p:cNvSpPr>
              <a:spLocks noEditPoints="1"/>
            </p:cNvSpPr>
            <p:nvPr>
              <p:custDataLst>
                <p:tags r:id="rId108"/>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2F2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2" name="Freeform 156"/>
            <p:cNvSpPr>
              <a:spLocks noEditPoints="1"/>
            </p:cNvSpPr>
            <p:nvPr>
              <p:custDataLst>
                <p:tags r:id="rId109"/>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3" name="Freeform 157"/>
            <p:cNvSpPr>
              <a:spLocks noEditPoints="1"/>
            </p:cNvSpPr>
            <p:nvPr>
              <p:custDataLst>
                <p:tags r:id="rId110"/>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4" name="Freeform 158"/>
            <p:cNvSpPr>
              <a:spLocks noEditPoints="1"/>
            </p:cNvSpPr>
            <p:nvPr>
              <p:custDataLst>
                <p:tags r:id="rId111"/>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5" name="Freeform 159"/>
            <p:cNvSpPr>
              <a:spLocks noEditPoints="1"/>
            </p:cNvSpPr>
            <p:nvPr>
              <p:custDataLst>
                <p:tags r:id="rId112"/>
              </p:custDataLst>
            </p:nvPr>
          </p:nvSpPr>
          <p:spPr bwMode="auto">
            <a:xfrm>
              <a:off x="10594975" y="1863725"/>
              <a:ext cx="30163" cy="96837"/>
            </a:xfrm>
            <a:custGeom>
              <a:avLst/>
              <a:gdLst>
                <a:gd name="T0" fmla="*/ 8 w 19"/>
                <a:gd name="T1" fmla="*/ 30 h 61"/>
                <a:gd name="T2" fmla="*/ 8 w 19"/>
                <a:gd name="T3" fmla="*/ 60 h 61"/>
                <a:gd name="T4" fmla="*/ 18 w 19"/>
                <a:gd name="T5" fmla="*/ 29 h 61"/>
                <a:gd name="T6" fmla="*/ 3 w 19"/>
                <a:gd name="T7" fmla="*/ 1 h 61"/>
                <a:gd name="T8" fmla="*/ 8 w 19"/>
                <a:gd name="T9" fmla="*/ 30 h 61"/>
                <a:gd name="T10" fmla="*/ 8 w 19"/>
                <a:gd name="T11" fmla="*/ 30 h 61"/>
                <a:gd name="T12" fmla="*/ 8 w 19"/>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6" name="Freeform 160"/>
            <p:cNvSpPr>
              <a:spLocks noEditPoints="1"/>
            </p:cNvSpPr>
            <p:nvPr>
              <p:custDataLst>
                <p:tags r:id="rId113"/>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7" name="Freeform 161"/>
            <p:cNvSpPr>
              <a:spLocks noEditPoints="1"/>
            </p:cNvSpPr>
            <p:nvPr>
              <p:custDataLst>
                <p:tags r:id="rId114"/>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moveTo>
                    <a:pt x="55" y="62"/>
                  </a:moveTo>
                  <a:lnTo>
                    <a:pt x="55"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8" name="Freeform 162"/>
            <p:cNvSpPr>
              <a:spLocks noEditPoints="1"/>
            </p:cNvSpPr>
            <p:nvPr>
              <p:custDataLst>
                <p:tags r:id="rId115"/>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29" name="Freeform 163"/>
            <p:cNvSpPr>
              <a:spLocks noEditPoints="1"/>
            </p:cNvSpPr>
            <p:nvPr>
              <p:custDataLst>
                <p:tags r:id="rId116"/>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moveTo>
                    <a:pt x="54" y="55"/>
                  </a:moveTo>
                  <a:lnTo>
                    <a:pt x="54"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0" name="Freeform 164"/>
            <p:cNvSpPr>
              <a:spLocks noEditPoints="1"/>
            </p:cNvSpPr>
            <p:nvPr>
              <p:custDataLst>
                <p:tags r:id="rId117"/>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close/>
                  <a:moveTo>
                    <a:pt x="55" y="48"/>
                  </a:moveTo>
                  <a:lnTo>
                    <a:pt x="55" y="48"/>
                  </a:lnTo>
                  <a:close/>
                </a:path>
              </a:pathLst>
            </a:custGeom>
            <a:solidFill>
              <a:srgbClr val="E2A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1" name="Freeform 165"/>
            <p:cNvSpPr>
              <a:spLocks noEditPoints="1"/>
            </p:cNvSpPr>
            <p:nvPr>
              <p:custDataLst>
                <p:tags r:id="rId118"/>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moveTo>
                    <a:pt x="55" y="48"/>
                  </a:moveTo>
                  <a:lnTo>
                    <a:pt x="5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2" name="Freeform 166"/>
            <p:cNvSpPr/>
            <p:nvPr>
              <p:custDataLst>
                <p:tags r:id="rId119"/>
              </p:custDataLst>
            </p:nvPr>
          </p:nvSpPr>
          <p:spPr bwMode="auto">
            <a:xfrm>
              <a:off x="10355263" y="3452813"/>
              <a:ext cx="760413" cy="763587"/>
            </a:xfrm>
            <a:custGeom>
              <a:avLst/>
              <a:gdLst>
                <a:gd name="T0" fmla="*/ 479 w 479"/>
                <a:gd name="T1" fmla="*/ 283 h 481"/>
                <a:gd name="T2" fmla="*/ 298 w 479"/>
                <a:gd name="T3" fmla="*/ 481 h 481"/>
                <a:gd name="T4" fmla="*/ 0 w 479"/>
                <a:gd name="T5" fmla="*/ 193 h 481"/>
                <a:gd name="T6" fmla="*/ 5 w 479"/>
                <a:gd name="T7" fmla="*/ 12 h 481"/>
                <a:gd name="T8" fmla="*/ 199 w 479"/>
                <a:gd name="T9" fmla="*/ 0 h 481"/>
                <a:gd name="T10" fmla="*/ 479 w 479"/>
                <a:gd name="T11" fmla="*/ 283 h 481"/>
              </a:gdLst>
              <a:ahLst/>
              <a:cxnLst>
                <a:cxn ang="0">
                  <a:pos x="T0" y="T1"/>
                </a:cxn>
                <a:cxn ang="0">
                  <a:pos x="T2" y="T3"/>
                </a:cxn>
                <a:cxn ang="0">
                  <a:pos x="T4" y="T5"/>
                </a:cxn>
                <a:cxn ang="0">
                  <a:pos x="T6" y="T7"/>
                </a:cxn>
                <a:cxn ang="0">
                  <a:pos x="T8" y="T9"/>
                </a:cxn>
                <a:cxn ang="0">
                  <a:pos x="T10" y="T11"/>
                </a:cxn>
              </a:cxnLst>
              <a:rect l="0" t="0" r="r" b="b"/>
              <a:pathLst>
                <a:path w="479" h="481">
                  <a:moveTo>
                    <a:pt x="479" y="283"/>
                  </a:moveTo>
                  <a:lnTo>
                    <a:pt x="298" y="481"/>
                  </a:lnTo>
                  <a:lnTo>
                    <a:pt x="0" y="193"/>
                  </a:lnTo>
                  <a:lnTo>
                    <a:pt x="5" y="12"/>
                  </a:lnTo>
                  <a:lnTo>
                    <a:pt x="199" y="0"/>
                  </a:lnTo>
                  <a:lnTo>
                    <a:pt x="479" y="28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3" name="Oval 167"/>
            <p:cNvSpPr>
              <a:spLocks noChangeArrowheads="1"/>
            </p:cNvSpPr>
            <p:nvPr>
              <p:custDataLst>
                <p:tags r:id="rId120"/>
              </p:custDataLst>
            </p:nvPr>
          </p:nvSpPr>
          <p:spPr bwMode="auto">
            <a:xfrm>
              <a:off x="10445750" y="3527425"/>
              <a:ext cx="149225" cy="150812"/>
            </a:xfrm>
            <a:prstGeom prst="ellipse">
              <a:avLst/>
            </a:prstGeom>
            <a:solidFill>
              <a:srgbClr val="7DCE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4" name="Oval 168"/>
            <p:cNvSpPr>
              <a:spLocks noChangeArrowheads="1"/>
            </p:cNvSpPr>
            <p:nvPr>
              <p:custDataLst>
                <p:tags r:id="rId121"/>
              </p:custDataLst>
            </p:nvPr>
          </p:nvSpPr>
          <p:spPr bwMode="auto">
            <a:xfrm>
              <a:off x="10490200" y="3568700"/>
              <a:ext cx="66675" cy="682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5" name="Freeform 169"/>
            <p:cNvSpPr>
              <a:spLocks noEditPoints="1"/>
            </p:cNvSpPr>
            <p:nvPr>
              <p:custDataLst>
                <p:tags r:id="rId122"/>
              </p:custDataLst>
            </p:nvPr>
          </p:nvSpPr>
          <p:spPr bwMode="auto">
            <a:xfrm>
              <a:off x="9779000" y="2852738"/>
              <a:ext cx="841375" cy="862012"/>
            </a:xfrm>
            <a:custGeom>
              <a:avLst/>
              <a:gdLst>
                <a:gd name="T0" fmla="*/ 0 w 530"/>
                <a:gd name="T1" fmla="*/ 265 h 543"/>
                <a:gd name="T2" fmla="*/ 132 w 530"/>
                <a:gd name="T3" fmla="*/ 495 h 543"/>
                <a:gd name="T4" fmla="*/ 398 w 530"/>
                <a:gd name="T5" fmla="*/ 495 h 543"/>
                <a:gd name="T6" fmla="*/ 530 w 530"/>
                <a:gd name="T7" fmla="*/ 265 h 543"/>
                <a:gd name="T8" fmla="*/ 265 w 530"/>
                <a:gd name="T9" fmla="*/ 0 h 543"/>
                <a:gd name="T10" fmla="*/ 0 w 530"/>
                <a:gd name="T11" fmla="*/ 265 h 543"/>
                <a:gd name="T12" fmla="*/ 0 w 530"/>
                <a:gd name="T13" fmla="*/ 265 h 543"/>
                <a:gd name="T14" fmla="*/ 0 w 530"/>
                <a:gd name="T15" fmla="*/ 265 h 5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6" name="Freeform 170"/>
            <p:cNvSpPr>
              <a:spLocks noEditPoints="1"/>
            </p:cNvSpPr>
            <p:nvPr>
              <p:custDataLst>
                <p:tags r:id="rId123"/>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7" name="Freeform 171"/>
            <p:cNvSpPr>
              <a:spLocks noEditPoints="1"/>
            </p:cNvSpPr>
            <p:nvPr>
              <p:custDataLst>
                <p:tags r:id="rId124"/>
              </p:custDataLst>
            </p:nvPr>
          </p:nvSpPr>
          <p:spPr bwMode="auto">
            <a:xfrm>
              <a:off x="10117138" y="3190875"/>
              <a:ext cx="166688" cy="166687"/>
            </a:xfrm>
            <a:custGeom>
              <a:avLst/>
              <a:gdLst>
                <a:gd name="T0" fmla="*/ 0 w 105"/>
                <a:gd name="T1" fmla="*/ 52 h 105"/>
                <a:gd name="T2" fmla="*/ 52 w 105"/>
                <a:gd name="T3" fmla="*/ 105 h 105"/>
                <a:gd name="T4" fmla="*/ 105 w 105"/>
                <a:gd name="T5" fmla="*/ 52 h 105"/>
                <a:gd name="T6" fmla="*/ 52 w 105"/>
                <a:gd name="T7" fmla="*/ 0 h 105"/>
                <a:gd name="T8" fmla="*/ 0 w 105"/>
                <a:gd name="T9" fmla="*/ 52 h 105"/>
                <a:gd name="T10" fmla="*/ 0 w 105"/>
                <a:gd name="T11" fmla="*/ 52 h 105"/>
                <a:gd name="T12" fmla="*/ 0 w 105"/>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8" name="Freeform 172"/>
            <p:cNvSpPr>
              <a:spLocks noEditPoints="1"/>
            </p:cNvSpPr>
            <p:nvPr>
              <p:custDataLst>
                <p:tags r:id="rId125"/>
              </p:custDataLst>
            </p:nvPr>
          </p:nvSpPr>
          <p:spPr bwMode="auto">
            <a:xfrm>
              <a:off x="10093325" y="3168650"/>
              <a:ext cx="212725" cy="211137"/>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28 h 133"/>
                <a:gd name="T12" fmla="*/ 67 w 134"/>
                <a:gd name="T13" fmla="*/ 28 h 133"/>
                <a:gd name="T14" fmla="*/ 67 w 134"/>
                <a:gd name="T15" fmla="*/ 28 h 133"/>
                <a:gd name="T16" fmla="*/ 67 w 134"/>
                <a:gd name="T17" fmla="*/ 2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39" name="Freeform 173"/>
            <p:cNvSpPr>
              <a:spLocks noEditPoints="1"/>
            </p:cNvSpPr>
            <p:nvPr>
              <p:custDataLst>
                <p:tags r:id="rId126"/>
              </p:custDataLst>
            </p:nvPr>
          </p:nvSpPr>
          <p:spPr bwMode="auto">
            <a:xfrm>
              <a:off x="10229850" y="2908300"/>
              <a:ext cx="304800" cy="322262"/>
            </a:xfrm>
            <a:custGeom>
              <a:avLst/>
              <a:gdLst>
                <a:gd name="T0" fmla="*/ 42 w 192"/>
                <a:gd name="T1" fmla="*/ 203 h 203"/>
                <a:gd name="T2" fmla="*/ 192 w 192"/>
                <a:gd name="T3" fmla="*/ 61 h 203"/>
                <a:gd name="T4" fmla="*/ 103 w 192"/>
                <a:gd name="T5" fmla="*/ 0 h 203"/>
                <a:gd name="T6" fmla="*/ 0 w 192"/>
                <a:gd name="T7" fmla="*/ 166 h 203"/>
                <a:gd name="T8" fmla="*/ 42 w 192"/>
                <a:gd name="T9" fmla="*/ 203 h 203"/>
                <a:gd name="T10" fmla="*/ 42 w 192"/>
                <a:gd name="T11" fmla="*/ 203 h 203"/>
                <a:gd name="T12" fmla="*/ 42 w 192"/>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0" name="Freeform 174"/>
            <p:cNvSpPr>
              <a:spLocks noEditPoints="1"/>
            </p:cNvSpPr>
            <p:nvPr>
              <p:custDataLst>
                <p:tags r:id="rId127"/>
              </p:custDataLst>
            </p:nvPr>
          </p:nvSpPr>
          <p:spPr bwMode="auto">
            <a:xfrm>
              <a:off x="10194925" y="2859088"/>
              <a:ext cx="198438" cy="312737"/>
            </a:xfrm>
            <a:custGeom>
              <a:avLst/>
              <a:gdLst>
                <a:gd name="T0" fmla="*/ 3 w 125"/>
                <a:gd name="T1" fmla="*/ 195 h 197"/>
                <a:gd name="T2" fmla="*/ 22 w 125"/>
                <a:gd name="T3" fmla="*/ 197 h 197"/>
                <a:gd name="T4" fmla="*/ 125 w 125"/>
                <a:gd name="T5" fmla="*/ 31 h 197"/>
                <a:gd name="T6" fmla="*/ 66 w 125"/>
                <a:gd name="T7" fmla="*/ 0 h 197"/>
                <a:gd name="T8" fmla="*/ 3 w 125"/>
                <a:gd name="T9" fmla="*/ 196 h 197"/>
                <a:gd name="T10" fmla="*/ 3 w 125"/>
                <a:gd name="T11" fmla="*/ 195 h 197"/>
                <a:gd name="T12" fmla="*/ 3 w 125"/>
                <a:gd name="T13" fmla="*/ 195 h 197"/>
                <a:gd name="T14" fmla="*/ 3 w 125"/>
                <a:gd name="T15" fmla="*/ 195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1" name="Freeform 175"/>
            <p:cNvSpPr>
              <a:spLocks noEditPoints="1"/>
            </p:cNvSpPr>
            <p:nvPr>
              <p:custDataLst>
                <p:tags r:id="rId128"/>
              </p:custDataLst>
            </p:nvPr>
          </p:nvSpPr>
          <p:spPr bwMode="auto">
            <a:xfrm>
              <a:off x="9866313" y="3319463"/>
              <a:ext cx="304800" cy="322262"/>
            </a:xfrm>
            <a:custGeom>
              <a:avLst/>
              <a:gdLst>
                <a:gd name="T0" fmla="*/ 150 w 192"/>
                <a:gd name="T1" fmla="*/ 0 h 203"/>
                <a:gd name="T2" fmla="*/ 0 w 192"/>
                <a:gd name="T3" fmla="*/ 143 h 203"/>
                <a:gd name="T4" fmla="*/ 89 w 192"/>
                <a:gd name="T5" fmla="*/ 203 h 203"/>
                <a:gd name="T6" fmla="*/ 192 w 192"/>
                <a:gd name="T7" fmla="*/ 36 h 203"/>
                <a:gd name="T8" fmla="*/ 150 w 192"/>
                <a:gd name="T9" fmla="*/ 0 h 203"/>
                <a:gd name="T10" fmla="*/ 150 w 192"/>
                <a:gd name="T11" fmla="*/ 0 h 203"/>
                <a:gd name="T12" fmla="*/ 150 w 192"/>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2" name="Freeform 176"/>
            <p:cNvSpPr>
              <a:spLocks noEditPoints="1"/>
            </p:cNvSpPr>
            <p:nvPr>
              <p:custDataLst>
                <p:tags r:id="rId129"/>
              </p:custDataLst>
            </p:nvPr>
          </p:nvSpPr>
          <p:spPr bwMode="auto">
            <a:xfrm>
              <a:off x="10007600" y="3376613"/>
              <a:ext cx="198438" cy="314325"/>
            </a:xfrm>
            <a:custGeom>
              <a:avLst/>
              <a:gdLst>
                <a:gd name="T0" fmla="*/ 122 w 125"/>
                <a:gd name="T1" fmla="*/ 3 h 198"/>
                <a:gd name="T2" fmla="*/ 103 w 125"/>
                <a:gd name="T3" fmla="*/ 0 h 198"/>
                <a:gd name="T4" fmla="*/ 0 w 125"/>
                <a:gd name="T5" fmla="*/ 167 h 198"/>
                <a:gd name="T6" fmla="*/ 60 w 125"/>
                <a:gd name="T7" fmla="*/ 198 h 198"/>
                <a:gd name="T8" fmla="*/ 122 w 125"/>
                <a:gd name="T9" fmla="*/ 2 h 198"/>
                <a:gd name="T10" fmla="*/ 122 w 125"/>
                <a:gd name="T11" fmla="*/ 3 h 198"/>
                <a:gd name="T12" fmla="*/ 122 w 125"/>
                <a:gd name="T13" fmla="*/ 3 h 198"/>
                <a:gd name="T14" fmla="*/ 122 w 125"/>
                <a:gd name="T15" fmla="*/ 3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3" name="Freeform 177"/>
            <p:cNvSpPr>
              <a:spLocks noEditPoints="1"/>
            </p:cNvSpPr>
            <p:nvPr>
              <p:custDataLst>
                <p:tags r:id="rId130"/>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4" name="Freeform 178"/>
            <p:cNvSpPr>
              <a:spLocks noEditPoints="1"/>
            </p:cNvSpPr>
            <p:nvPr>
              <p:custDataLst>
                <p:tags r:id="rId131"/>
              </p:custDataLst>
            </p:nvPr>
          </p:nvSpPr>
          <p:spPr bwMode="auto">
            <a:xfrm>
              <a:off x="11031538" y="2270125"/>
              <a:ext cx="706438" cy="709612"/>
            </a:xfrm>
            <a:custGeom>
              <a:avLst/>
              <a:gdLst>
                <a:gd name="T0" fmla="*/ 224 w 445"/>
                <a:gd name="T1" fmla="*/ 0 h 446"/>
                <a:gd name="T2" fmla="*/ 311 w 445"/>
                <a:gd name="T3" fmla="*/ 18 h 446"/>
                <a:gd name="T4" fmla="*/ 381 w 445"/>
                <a:gd name="T5" fmla="*/ 66 h 446"/>
                <a:gd name="T6" fmla="*/ 428 w 445"/>
                <a:gd name="T7" fmla="*/ 137 h 446"/>
                <a:gd name="T8" fmla="*/ 445 w 445"/>
                <a:gd name="T9" fmla="*/ 223 h 446"/>
                <a:gd name="T10" fmla="*/ 428 w 445"/>
                <a:gd name="T11" fmla="*/ 304 h 446"/>
                <a:gd name="T12" fmla="*/ 386 w 445"/>
                <a:gd name="T13" fmla="*/ 370 h 446"/>
                <a:gd name="T14" fmla="*/ 376 w 445"/>
                <a:gd name="T15" fmla="*/ 390 h 446"/>
                <a:gd name="T16" fmla="*/ 384 w 445"/>
                <a:gd name="T17" fmla="*/ 405 h 446"/>
                <a:gd name="T18" fmla="*/ 430 w 445"/>
                <a:gd name="T19" fmla="*/ 420 h 446"/>
                <a:gd name="T20" fmla="*/ 410 w 445"/>
                <a:gd name="T21" fmla="*/ 429 h 446"/>
                <a:gd name="T22" fmla="*/ 332 w 445"/>
                <a:gd name="T23" fmla="*/ 442 h 446"/>
                <a:gd name="T24" fmla="*/ 289 w 445"/>
                <a:gd name="T25" fmla="*/ 445 h 446"/>
                <a:gd name="T26" fmla="*/ 255 w 445"/>
                <a:gd name="T27" fmla="*/ 445 h 446"/>
                <a:gd name="T28" fmla="*/ 227 w 445"/>
                <a:gd name="T29" fmla="*/ 444 h 446"/>
                <a:gd name="T30" fmla="*/ 203 w 445"/>
                <a:gd name="T31" fmla="*/ 441 h 446"/>
                <a:gd name="T32" fmla="*/ 123 w 445"/>
                <a:gd name="T33" fmla="*/ 418 h 446"/>
                <a:gd name="T34" fmla="*/ 58 w 445"/>
                <a:gd name="T35" fmla="*/ 369 h 446"/>
                <a:gd name="T36" fmla="*/ 16 w 445"/>
                <a:gd name="T37" fmla="*/ 301 h 446"/>
                <a:gd name="T38" fmla="*/ 1 w 445"/>
                <a:gd name="T39" fmla="*/ 219 h 446"/>
                <a:gd name="T40" fmla="*/ 19 w 445"/>
                <a:gd name="T41" fmla="*/ 133 h 446"/>
                <a:gd name="T42" fmla="*/ 67 w 445"/>
                <a:gd name="T43" fmla="*/ 63 h 446"/>
                <a:gd name="T44" fmla="*/ 138 w 445"/>
                <a:gd name="T45" fmla="*/ 17 h 446"/>
                <a:gd name="T46" fmla="*/ 224 w 445"/>
                <a:gd name="T47" fmla="*/ 0 h 446"/>
                <a:gd name="T48" fmla="*/ 126 w 445"/>
                <a:gd name="T49" fmla="*/ 222 h 446"/>
                <a:gd name="T50" fmla="*/ 117 w 445"/>
                <a:gd name="T51" fmla="*/ 200 h 446"/>
                <a:gd name="T52" fmla="*/ 95 w 445"/>
                <a:gd name="T53" fmla="*/ 191 h 446"/>
                <a:gd name="T54" fmla="*/ 72 w 445"/>
                <a:gd name="T55" fmla="*/ 200 h 446"/>
                <a:gd name="T56" fmla="*/ 63 w 445"/>
                <a:gd name="T57" fmla="*/ 222 h 446"/>
                <a:gd name="T58" fmla="*/ 72 w 445"/>
                <a:gd name="T59" fmla="*/ 245 h 446"/>
                <a:gd name="T60" fmla="*/ 95 w 445"/>
                <a:gd name="T61" fmla="*/ 254 h 446"/>
                <a:gd name="T62" fmla="*/ 117 w 445"/>
                <a:gd name="T63" fmla="*/ 245 h 446"/>
                <a:gd name="T64" fmla="*/ 126 w 445"/>
                <a:gd name="T65" fmla="*/ 222 h 446"/>
                <a:gd name="T66" fmla="*/ 253 w 445"/>
                <a:gd name="T67" fmla="*/ 222 h 446"/>
                <a:gd name="T68" fmla="*/ 243 w 445"/>
                <a:gd name="T69" fmla="*/ 199 h 446"/>
                <a:gd name="T70" fmla="*/ 220 w 445"/>
                <a:gd name="T71" fmla="*/ 190 h 446"/>
                <a:gd name="T72" fmla="*/ 197 w 445"/>
                <a:gd name="T73" fmla="*/ 199 h 446"/>
                <a:gd name="T74" fmla="*/ 188 w 445"/>
                <a:gd name="T75" fmla="*/ 222 h 446"/>
                <a:gd name="T76" fmla="*/ 197 w 445"/>
                <a:gd name="T77" fmla="*/ 245 h 446"/>
                <a:gd name="T78" fmla="*/ 220 w 445"/>
                <a:gd name="T79" fmla="*/ 254 h 446"/>
                <a:gd name="T80" fmla="*/ 243 w 445"/>
                <a:gd name="T81" fmla="*/ 245 h 446"/>
                <a:gd name="T82" fmla="*/ 253 w 445"/>
                <a:gd name="T83" fmla="*/ 222 h 446"/>
                <a:gd name="T84" fmla="*/ 378 w 445"/>
                <a:gd name="T85" fmla="*/ 222 h 446"/>
                <a:gd name="T86" fmla="*/ 369 w 445"/>
                <a:gd name="T87" fmla="*/ 199 h 446"/>
                <a:gd name="T88" fmla="*/ 346 w 445"/>
                <a:gd name="T89" fmla="*/ 190 h 446"/>
                <a:gd name="T90" fmla="*/ 323 w 445"/>
                <a:gd name="T91" fmla="*/ 199 h 446"/>
                <a:gd name="T92" fmla="*/ 314 w 445"/>
                <a:gd name="T93" fmla="*/ 222 h 446"/>
                <a:gd name="T94" fmla="*/ 323 w 445"/>
                <a:gd name="T95" fmla="*/ 244 h 446"/>
                <a:gd name="T96" fmla="*/ 346 w 445"/>
                <a:gd name="T97" fmla="*/ 254 h 446"/>
                <a:gd name="T98" fmla="*/ 369 w 445"/>
                <a:gd name="T99" fmla="*/ 244 h 446"/>
                <a:gd name="T100" fmla="*/ 378 w 445"/>
                <a:gd name="T101" fmla="*/ 222 h 446"/>
                <a:gd name="T102" fmla="*/ 378 w 445"/>
                <a:gd name="T103" fmla="*/ 222 h 446"/>
                <a:gd name="T104" fmla="*/ 378 w 445"/>
                <a:gd name="T105" fmla="*/ 22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5" name="Freeform 179"/>
            <p:cNvSpPr>
              <a:spLocks noEditPoints="1"/>
            </p:cNvSpPr>
            <p:nvPr>
              <p:custDataLst>
                <p:tags r:id="rId132"/>
              </p:custDataLst>
            </p:nvPr>
          </p:nvSpPr>
          <p:spPr bwMode="auto">
            <a:xfrm>
              <a:off x="10672763" y="2073275"/>
              <a:ext cx="706438" cy="711200"/>
            </a:xfrm>
            <a:custGeom>
              <a:avLst/>
              <a:gdLst>
                <a:gd name="T0" fmla="*/ 221 w 445"/>
                <a:gd name="T1" fmla="*/ 1 h 447"/>
                <a:gd name="T2" fmla="*/ 307 w 445"/>
                <a:gd name="T3" fmla="*/ 17 h 447"/>
                <a:gd name="T4" fmla="*/ 378 w 445"/>
                <a:gd name="T5" fmla="*/ 64 h 447"/>
                <a:gd name="T6" fmla="*/ 426 w 445"/>
                <a:gd name="T7" fmla="*/ 134 h 447"/>
                <a:gd name="T8" fmla="*/ 445 w 445"/>
                <a:gd name="T9" fmla="*/ 220 h 447"/>
                <a:gd name="T10" fmla="*/ 430 w 445"/>
                <a:gd name="T11" fmla="*/ 302 h 447"/>
                <a:gd name="T12" fmla="*/ 387 w 445"/>
                <a:gd name="T13" fmla="*/ 370 h 447"/>
                <a:gd name="T14" fmla="*/ 322 w 445"/>
                <a:gd name="T15" fmla="*/ 418 h 447"/>
                <a:gd name="T16" fmla="*/ 242 w 445"/>
                <a:gd name="T17" fmla="*/ 442 h 447"/>
                <a:gd name="T18" fmla="*/ 218 w 445"/>
                <a:gd name="T19" fmla="*/ 445 h 447"/>
                <a:gd name="T20" fmla="*/ 190 w 445"/>
                <a:gd name="T21" fmla="*/ 446 h 447"/>
                <a:gd name="T22" fmla="*/ 156 w 445"/>
                <a:gd name="T23" fmla="*/ 446 h 447"/>
                <a:gd name="T24" fmla="*/ 113 w 445"/>
                <a:gd name="T25" fmla="*/ 443 h 447"/>
                <a:gd name="T26" fmla="*/ 35 w 445"/>
                <a:gd name="T27" fmla="*/ 430 h 447"/>
                <a:gd name="T28" fmla="*/ 15 w 445"/>
                <a:gd name="T29" fmla="*/ 421 h 447"/>
                <a:gd name="T30" fmla="*/ 61 w 445"/>
                <a:gd name="T31" fmla="*/ 406 h 447"/>
                <a:gd name="T32" fmla="*/ 69 w 445"/>
                <a:gd name="T33" fmla="*/ 390 h 447"/>
                <a:gd name="T34" fmla="*/ 59 w 445"/>
                <a:gd name="T35" fmla="*/ 371 h 447"/>
                <a:gd name="T36" fmla="*/ 18 w 445"/>
                <a:gd name="T37" fmla="*/ 305 h 447"/>
                <a:gd name="T38" fmla="*/ 1 w 445"/>
                <a:gd name="T39" fmla="*/ 224 h 447"/>
                <a:gd name="T40" fmla="*/ 17 w 445"/>
                <a:gd name="T41" fmla="*/ 138 h 447"/>
                <a:gd name="T42" fmla="*/ 64 w 445"/>
                <a:gd name="T43" fmla="*/ 67 h 447"/>
                <a:gd name="T44" fmla="*/ 134 w 445"/>
                <a:gd name="T45" fmla="*/ 19 h 447"/>
                <a:gd name="T46" fmla="*/ 221 w 445"/>
                <a:gd name="T47" fmla="*/ 1 h 447"/>
                <a:gd name="T48" fmla="*/ 319 w 445"/>
                <a:gd name="T49" fmla="*/ 223 h 447"/>
                <a:gd name="T50" fmla="*/ 328 w 445"/>
                <a:gd name="T51" fmla="*/ 245 h 447"/>
                <a:gd name="T52" fmla="*/ 351 w 445"/>
                <a:gd name="T53" fmla="*/ 255 h 447"/>
                <a:gd name="T54" fmla="*/ 373 w 445"/>
                <a:gd name="T55" fmla="*/ 245 h 447"/>
                <a:gd name="T56" fmla="*/ 382 w 445"/>
                <a:gd name="T57" fmla="*/ 223 h 447"/>
                <a:gd name="T58" fmla="*/ 373 w 445"/>
                <a:gd name="T59" fmla="*/ 201 h 447"/>
                <a:gd name="T60" fmla="*/ 351 w 445"/>
                <a:gd name="T61" fmla="*/ 192 h 447"/>
                <a:gd name="T62" fmla="*/ 328 w 445"/>
                <a:gd name="T63" fmla="*/ 201 h 447"/>
                <a:gd name="T64" fmla="*/ 319 w 445"/>
                <a:gd name="T65" fmla="*/ 223 h 447"/>
                <a:gd name="T66" fmla="*/ 193 w 445"/>
                <a:gd name="T67" fmla="*/ 223 h 447"/>
                <a:gd name="T68" fmla="*/ 202 w 445"/>
                <a:gd name="T69" fmla="*/ 246 h 447"/>
                <a:gd name="T70" fmla="*/ 225 w 445"/>
                <a:gd name="T71" fmla="*/ 255 h 447"/>
                <a:gd name="T72" fmla="*/ 248 w 445"/>
                <a:gd name="T73" fmla="*/ 246 h 447"/>
                <a:gd name="T74" fmla="*/ 257 w 445"/>
                <a:gd name="T75" fmla="*/ 223 h 447"/>
                <a:gd name="T76" fmla="*/ 248 w 445"/>
                <a:gd name="T77" fmla="*/ 200 h 447"/>
                <a:gd name="T78" fmla="*/ 225 w 445"/>
                <a:gd name="T79" fmla="*/ 191 h 447"/>
                <a:gd name="T80" fmla="*/ 202 w 445"/>
                <a:gd name="T81" fmla="*/ 200 h 447"/>
                <a:gd name="T82" fmla="*/ 193 w 445"/>
                <a:gd name="T83" fmla="*/ 223 h 447"/>
                <a:gd name="T84" fmla="*/ 67 w 445"/>
                <a:gd name="T85" fmla="*/ 223 h 447"/>
                <a:gd name="T86" fmla="*/ 77 w 445"/>
                <a:gd name="T87" fmla="*/ 245 h 447"/>
                <a:gd name="T88" fmla="*/ 99 w 445"/>
                <a:gd name="T89" fmla="*/ 255 h 447"/>
                <a:gd name="T90" fmla="*/ 122 w 445"/>
                <a:gd name="T91" fmla="*/ 245 h 447"/>
                <a:gd name="T92" fmla="*/ 131 w 445"/>
                <a:gd name="T93" fmla="*/ 223 h 447"/>
                <a:gd name="T94" fmla="*/ 122 w 445"/>
                <a:gd name="T95" fmla="*/ 200 h 447"/>
                <a:gd name="T96" fmla="*/ 99 w 445"/>
                <a:gd name="T97" fmla="*/ 191 h 447"/>
                <a:gd name="T98" fmla="*/ 77 w 445"/>
                <a:gd name="T99" fmla="*/ 200 h 447"/>
                <a:gd name="T100" fmla="*/ 67 w 445"/>
                <a:gd name="T101" fmla="*/ 223 h 447"/>
                <a:gd name="T102" fmla="*/ 67 w 445"/>
                <a:gd name="T103" fmla="*/ 223 h 447"/>
                <a:gd name="T104" fmla="*/ 67 w 445"/>
                <a:gd name="T105" fmla="*/ 22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grpSp>
      <p:sp>
        <p:nvSpPr>
          <p:cNvPr id="9946" name="Oval 180"/>
          <p:cNvSpPr>
            <a:spLocks noChangeArrowheads="1"/>
          </p:cNvSpPr>
          <p:nvPr>
            <p:custDataLst>
              <p:tags r:id="rId133"/>
            </p:custDataLst>
          </p:nvPr>
        </p:nvSpPr>
        <p:spPr bwMode="auto">
          <a:xfrm>
            <a:off x="8977313" y="5340350"/>
            <a:ext cx="1281113" cy="1281112"/>
          </a:xfrm>
          <a:prstGeom prst="ellipse">
            <a:avLst/>
          </a:prstGeom>
          <a:solidFill>
            <a:schemeClr val="bg2">
              <a:lumMod val="90000"/>
            </a:schemeClr>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47" name="Freeform 181"/>
          <p:cNvSpPr/>
          <p:nvPr>
            <p:custDataLst>
              <p:tags r:id="rId134"/>
            </p:custDataLst>
          </p:nvPr>
        </p:nvSpPr>
        <p:spPr bwMode="auto">
          <a:xfrm>
            <a:off x="1588" y="4948417"/>
            <a:ext cx="12192000" cy="1920875"/>
          </a:xfrm>
          <a:custGeom>
            <a:avLst/>
            <a:gdLst>
              <a:gd name="T0" fmla="*/ 7680 w 7680"/>
              <a:gd name="T1" fmla="*/ 562 h 1209"/>
              <a:gd name="T2" fmla="*/ 7345 w 7680"/>
              <a:gd name="T3" fmla="*/ 393 h 1209"/>
              <a:gd name="T4" fmla="*/ 7160 w 7680"/>
              <a:gd name="T5" fmla="*/ 436 h 1209"/>
              <a:gd name="T6" fmla="*/ 7014 w 7680"/>
              <a:gd name="T7" fmla="*/ 326 h 1209"/>
              <a:gd name="T8" fmla="*/ 6862 w 7680"/>
              <a:gd name="T9" fmla="*/ 478 h 1209"/>
              <a:gd name="T10" fmla="*/ 6972 w 7680"/>
              <a:gd name="T11" fmla="*/ 624 h 1209"/>
              <a:gd name="T12" fmla="*/ 6962 w 7680"/>
              <a:gd name="T13" fmla="*/ 645 h 1209"/>
              <a:gd name="T14" fmla="*/ 6797 w 7680"/>
              <a:gd name="T15" fmla="*/ 612 h 1209"/>
              <a:gd name="T16" fmla="*/ 6687 w 7680"/>
              <a:gd name="T17" fmla="*/ 626 h 1209"/>
              <a:gd name="T18" fmla="*/ 6359 w 7680"/>
              <a:gd name="T19" fmla="*/ 468 h 1209"/>
              <a:gd name="T20" fmla="*/ 6108 w 7680"/>
              <a:gd name="T21" fmla="*/ 552 h 1209"/>
              <a:gd name="T22" fmla="*/ 5824 w 7680"/>
              <a:gd name="T23" fmla="*/ 441 h 1209"/>
              <a:gd name="T24" fmla="*/ 5530 w 7680"/>
              <a:gd name="T25" fmla="*/ 562 h 1209"/>
              <a:gd name="T26" fmla="*/ 5228 w 7680"/>
              <a:gd name="T27" fmla="*/ 431 h 1209"/>
              <a:gd name="T28" fmla="*/ 5010 w 7680"/>
              <a:gd name="T29" fmla="*/ 493 h 1209"/>
              <a:gd name="T30" fmla="*/ 4650 w 7680"/>
              <a:gd name="T31" fmla="*/ 285 h 1209"/>
              <a:gd name="T32" fmla="*/ 4304 w 7680"/>
              <a:gd name="T33" fmla="*/ 470 h 1209"/>
              <a:gd name="T34" fmla="*/ 4159 w 7680"/>
              <a:gd name="T35" fmla="*/ 444 h 1209"/>
              <a:gd name="T36" fmla="*/ 3918 w 7680"/>
              <a:gd name="T37" fmla="*/ 520 h 1209"/>
              <a:gd name="T38" fmla="*/ 3785 w 7680"/>
              <a:gd name="T39" fmla="*/ 441 h 1209"/>
              <a:gd name="T40" fmla="*/ 3647 w 7680"/>
              <a:gd name="T41" fmla="*/ 532 h 1209"/>
              <a:gd name="T42" fmla="*/ 3508 w 7680"/>
              <a:gd name="T43" fmla="*/ 508 h 1209"/>
              <a:gd name="T44" fmla="*/ 3284 w 7680"/>
              <a:gd name="T45" fmla="*/ 573 h 1209"/>
              <a:gd name="T46" fmla="*/ 2921 w 7680"/>
              <a:gd name="T47" fmla="*/ 361 h 1209"/>
              <a:gd name="T48" fmla="*/ 2510 w 7680"/>
              <a:gd name="T49" fmla="*/ 711 h 1209"/>
              <a:gd name="T50" fmla="*/ 2267 w 7680"/>
              <a:gd name="T51" fmla="*/ 633 h 1209"/>
              <a:gd name="T52" fmla="*/ 2160 w 7680"/>
              <a:gd name="T53" fmla="*/ 647 h 1209"/>
              <a:gd name="T54" fmla="*/ 1754 w 7680"/>
              <a:gd name="T55" fmla="*/ 322 h 1209"/>
              <a:gd name="T56" fmla="*/ 1491 w 7680"/>
              <a:gd name="T57" fmla="*/ 415 h 1209"/>
              <a:gd name="T58" fmla="*/ 1139 w 7680"/>
              <a:gd name="T59" fmla="*/ 221 h 1209"/>
              <a:gd name="T60" fmla="*/ 886 w 7680"/>
              <a:gd name="T61" fmla="*/ 306 h 1209"/>
              <a:gd name="T62" fmla="*/ 391 w 7680"/>
              <a:gd name="T63" fmla="*/ 0 h 1209"/>
              <a:gd name="T64" fmla="*/ 0 w 7680"/>
              <a:gd name="T65" fmla="*/ 163 h 1209"/>
              <a:gd name="T66" fmla="*/ 0 w 7680"/>
              <a:gd name="T67" fmla="*/ 1209 h 1209"/>
              <a:gd name="T68" fmla="*/ 3812 w 7680"/>
              <a:gd name="T69" fmla="*/ 1209 h 1209"/>
              <a:gd name="T70" fmla="*/ 3859 w 7680"/>
              <a:gd name="T71" fmla="*/ 1149 h 1209"/>
              <a:gd name="T72" fmla="*/ 3931 w 7680"/>
              <a:gd name="T73" fmla="*/ 1209 h 1209"/>
              <a:gd name="T74" fmla="*/ 6075 w 7680"/>
              <a:gd name="T75" fmla="*/ 1209 h 1209"/>
              <a:gd name="T76" fmla="*/ 6081 w 7680"/>
              <a:gd name="T77" fmla="*/ 1194 h 1209"/>
              <a:gd name="T78" fmla="*/ 6098 w 7680"/>
              <a:gd name="T79" fmla="*/ 1209 h 1209"/>
              <a:gd name="T80" fmla="*/ 7172 w 7680"/>
              <a:gd name="T81" fmla="*/ 1209 h 1209"/>
              <a:gd name="T82" fmla="*/ 7180 w 7680"/>
              <a:gd name="T83" fmla="*/ 1192 h 1209"/>
              <a:gd name="T84" fmla="*/ 7224 w 7680"/>
              <a:gd name="T85" fmla="*/ 1209 h 1209"/>
              <a:gd name="T86" fmla="*/ 7680 w 7680"/>
              <a:gd name="T87" fmla="*/ 1209 h 1209"/>
              <a:gd name="T88" fmla="*/ 7680 w 7680"/>
              <a:gd name="T89" fmla="*/ 562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80" h="1209">
                <a:moveTo>
                  <a:pt x="7680" y="562"/>
                </a:moveTo>
                <a:cubicBezTo>
                  <a:pt x="7604" y="460"/>
                  <a:pt x="7482" y="393"/>
                  <a:pt x="7345" y="393"/>
                </a:cubicBezTo>
                <a:cubicBezTo>
                  <a:pt x="7278" y="393"/>
                  <a:pt x="7216" y="409"/>
                  <a:pt x="7160" y="436"/>
                </a:cubicBezTo>
                <a:cubicBezTo>
                  <a:pt x="7142" y="373"/>
                  <a:pt x="7084" y="326"/>
                  <a:pt x="7014" y="326"/>
                </a:cubicBezTo>
                <a:cubicBezTo>
                  <a:pt x="6930" y="326"/>
                  <a:pt x="6862" y="394"/>
                  <a:pt x="6862" y="478"/>
                </a:cubicBezTo>
                <a:cubicBezTo>
                  <a:pt x="6862" y="547"/>
                  <a:pt x="6909" y="606"/>
                  <a:pt x="6972" y="624"/>
                </a:cubicBezTo>
                <a:cubicBezTo>
                  <a:pt x="6968" y="631"/>
                  <a:pt x="6965" y="638"/>
                  <a:pt x="6962" y="645"/>
                </a:cubicBezTo>
                <a:cubicBezTo>
                  <a:pt x="6911" y="624"/>
                  <a:pt x="6856" y="612"/>
                  <a:pt x="6797" y="612"/>
                </a:cubicBezTo>
                <a:cubicBezTo>
                  <a:pt x="6759" y="612"/>
                  <a:pt x="6722" y="617"/>
                  <a:pt x="6687" y="626"/>
                </a:cubicBezTo>
                <a:cubicBezTo>
                  <a:pt x="6610" y="530"/>
                  <a:pt x="6492" y="468"/>
                  <a:pt x="6359" y="468"/>
                </a:cubicBezTo>
                <a:cubicBezTo>
                  <a:pt x="6265" y="468"/>
                  <a:pt x="6178" y="499"/>
                  <a:pt x="6108" y="552"/>
                </a:cubicBezTo>
                <a:cubicBezTo>
                  <a:pt x="6033" y="483"/>
                  <a:pt x="5934" y="441"/>
                  <a:pt x="5824" y="441"/>
                </a:cubicBezTo>
                <a:cubicBezTo>
                  <a:pt x="5709" y="441"/>
                  <a:pt x="5606" y="487"/>
                  <a:pt x="5530" y="562"/>
                </a:cubicBezTo>
                <a:cubicBezTo>
                  <a:pt x="5454" y="481"/>
                  <a:pt x="5347" y="431"/>
                  <a:pt x="5228" y="431"/>
                </a:cubicBezTo>
                <a:cubicBezTo>
                  <a:pt x="5148" y="431"/>
                  <a:pt x="5074" y="454"/>
                  <a:pt x="5010" y="493"/>
                </a:cubicBezTo>
                <a:cubicBezTo>
                  <a:pt x="4938" y="368"/>
                  <a:pt x="4804" y="285"/>
                  <a:pt x="4650" y="285"/>
                </a:cubicBezTo>
                <a:cubicBezTo>
                  <a:pt x="4506" y="285"/>
                  <a:pt x="4379" y="358"/>
                  <a:pt x="4304" y="470"/>
                </a:cubicBezTo>
                <a:cubicBezTo>
                  <a:pt x="4259" y="453"/>
                  <a:pt x="4210" y="444"/>
                  <a:pt x="4159" y="444"/>
                </a:cubicBezTo>
                <a:cubicBezTo>
                  <a:pt x="4069" y="444"/>
                  <a:pt x="3986" y="472"/>
                  <a:pt x="3918" y="520"/>
                </a:cubicBezTo>
                <a:cubicBezTo>
                  <a:pt x="3893" y="473"/>
                  <a:pt x="3843" y="441"/>
                  <a:pt x="3785" y="441"/>
                </a:cubicBezTo>
                <a:cubicBezTo>
                  <a:pt x="3723" y="441"/>
                  <a:pt x="3670" y="478"/>
                  <a:pt x="3647" y="532"/>
                </a:cubicBezTo>
                <a:cubicBezTo>
                  <a:pt x="3603" y="516"/>
                  <a:pt x="3556" y="508"/>
                  <a:pt x="3508" y="508"/>
                </a:cubicBezTo>
                <a:cubicBezTo>
                  <a:pt x="3425" y="508"/>
                  <a:pt x="3348" y="532"/>
                  <a:pt x="3284" y="573"/>
                </a:cubicBezTo>
                <a:cubicBezTo>
                  <a:pt x="3212" y="447"/>
                  <a:pt x="3076" y="361"/>
                  <a:pt x="2921" y="361"/>
                </a:cubicBezTo>
                <a:cubicBezTo>
                  <a:pt x="2713" y="361"/>
                  <a:pt x="2541" y="513"/>
                  <a:pt x="2510" y="711"/>
                </a:cubicBezTo>
                <a:cubicBezTo>
                  <a:pt x="2441" y="662"/>
                  <a:pt x="2358" y="633"/>
                  <a:pt x="2267" y="633"/>
                </a:cubicBezTo>
                <a:cubicBezTo>
                  <a:pt x="2230" y="633"/>
                  <a:pt x="2195" y="638"/>
                  <a:pt x="2160" y="647"/>
                </a:cubicBezTo>
                <a:cubicBezTo>
                  <a:pt x="2119" y="461"/>
                  <a:pt x="1953" y="322"/>
                  <a:pt x="1754" y="322"/>
                </a:cubicBezTo>
                <a:cubicBezTo>
                  <a:pt x="1654" y="322"/>
                  <a:pt x="1563" y="356"/>
                  <a:pt x="1491" y="415"/>
                </a:cubicBezTo>
                <a:cubicBezTo>
                  <a:pt x="1418" y="298"/>
                  <a:pt x="1288" y="221"/>
                  <a:pt x="1139" y="221"/>
                </a:cubicBezTo>
                <a:cubicBezTo>
                  <a:pt x="1044" y="221"/>
                  <a:pt x="956" y="253"/>
                  <a:pt x="886" y="306"/>
                </a:cubicBezTo>
                <a:cubicBezTo>
                  <a:pt x="796" y="125"/>
                  <a:pt x="608" y="0"/>
                  <a:pt x="391" y="0"/>
                </a:cubicBezTo>
                <a:cubicBezTo>
                  <a:pt x="238" y="0"/>
                  <a:pt x="100" y="62"/>
                  <a:pt x="0" y="163"/>
                </a:cubicBezTo>
                <a:cubicBezTo>
                  <a:pt x="0" y="1209"/>
                  <a:pt x="0" y="1209"/>
                  <a:pt x="0" y="1209"/>
                </a:cubicBezTo>
                <a:cubicBezTo>
                  <a:pt x="3812" y="1209"/>
                  <a:pt x="3812" y="1209"/>
                  <a:pt x="3812" y="1209"/>
                </a:cubicBezTo>
                <a:cubicBezTo>
                  <a:pt x="3829" y="1190"/>
                  <a:pt x="3845" y="1170"/>
                  <a:pt x="3859" y="1149"/>
                </a:cubicBezTo>
                <a:cubicBezTo>
                  <a:pt x="3880" y="1171"/>
                  <a:pt x="3904" y="1191"/>
                  <a:pt x="3931" y="1209"/>
                </a:cubicBezTo>
                <a:cubicBezTo>
                  <a:pt x="6075" y="1209"/>
                  <a:pt x="6075" y="1209"/>
                  <a:pt x="6075" y="1209"/>
                </a:cubicBezTo>
                <a:cubicBezTo>
                  <a:pt x="6077" y="1204"/>
                  <a:pt x="6079" y="1199"/>
                  <a:pt x="6081" y="1194"/>
                </a:cubicBezTo>
                <a:cubicBezTo>
                  <a:pt x="6086" y="1199"/>
                  <a:pt x="6092" y="1204"/>
                  <a:pt x="6098" y="1209"/>
                </a:cubicBezTo>
                <a:cubicBezTo>
                  <a:pt x="7172" y="1209"/>
                  <a:pt x="7172" y="1209"/>
                  <a:pt x="7172" y="1209"/>
                </a:cubicBezTo>
                <a:cubicBezTo>
                  <a:pt x="7175" y="1203"/>
                  <a:pt x="7178" y="1198"/>
                  <a:pt x="7180" y="1192"/>
                </a:cubicBezTo>
                <a:cubicBezTo>
                  <a:pt x="7194" y="1199"/>
                  <a:pt x="7209" y="1204"/>
                  <a:pt x="7224" y="1209"/>
                </a:cubicBezTo>
                <a:cubicBezTo>
                  <a:pt x="7680" y="1209"/>
                  <a:pt x="7680" y="1209"/>
                  <a:pt x="7680" y="1209"/>
                </a:cubicBezTo>
                <a:lnTo>
                  <a:pt x="7680" y="56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0" name="副标题 2"/>
          <p:cNvSpPr>
            <a:spLocks noGrp="1"/>
          </p:cNvSpPr>
          <p:nvPr>
            <p:ph type="subTitle" idx="1" hasCustomPrompt="1"/>
            <p:custDataLst>
              <p:tags r:id="rId135"/>
            </p:custDataLst>
          </p:nvPr>
        </p:nvSpPr>
        <p:spPr>
          <a:xfrm>
            <a:off x="954482" y="2451918"/>
            <a:ext cx="8250638" cy="558799"/>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41" name="标题 1"/>
          <p:cNvSpPr>
            <a:spLocks noGrp="1"/>
          </p:cNvSpPr>
          <p:nvPr>
            <p:ph type="ctrTitle" hasCustomPrompt="1"/>
            <p:custDataLst>
              <p:tags r:id="rId136"/>
            </p:custDataLst>
          </p:nvPr>
        </p:nvSpPr>
        <p:spPr>
          <a:xfrm>
            <a:off x="954482" y="1165833"/>
            <a:ext cx="8250638" cy="1226299"/>
          </a:xfrm>
        </p:spPr>
        <p:txBody>
          <a:bodyPr anchor="b" anchorCtr="0">
            <a:normAutofit/>
          </a:bodyPr>
          <a:lstStyle>
            <a:lvl1pPr algn="l">
              <a:defRPr sz="4400">
                <a:solidFill>
                  <a:schemeClr val="bg1"/>
                </a:solidFill>
              </a:defRPr>
            </a:lvl1pPr>
          </a:lstStyle>
          <a:p>
            <a:r>
              <a:rPr lang="zh-CN" altLang="en-US" dirty="0"/>
              <a:t>单击此处编辑标题</a:t>
            </a:r>
            <a:endParaRPr lang="zh-CN" altLang="en-US" dirty="0"/>
          </a:p>
        </p:txBody>
      </p:sp>
      <p:sp>
        <p:nvSpPr>
          <p:cNvPr id="142" name="文本占位符 13"/>
          <p:cNvSpPr>
            <a:spLocks noGrp="1"/>
          </p:cNvSpPr>
          <p:nvPr>
            <p:ph type="body" sz="quarter" idx="10" hasCustomPrompt="1"/>
            <p:custDataLst>
              <p:tags r:id="rId137"/>
            </p:custDataLst>
          </p:nvPr>
        </p:nvSpPr>
        <p:spPr>
          <a:xfrm>
            <a:off x="954482" y="3433984"/>
            <a:ext cx="2141415" cy="396000"/>
          </a:xfrm>
        </p:spPr>
        <p:txBody>
          <a:bodyPr vert="horz" anchor="ctr">
            <a:normAutofit/>
          </a:bodyPr>
          <a:lstStyle>
            <a:lvl1pPr marL="0" indent="0" algn="l">
              <a:buNone/>
              <a:defRPr sz="18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143" name="文本占位符 2"/>
          <p:cNvSpPr>
            <a:spLocks noGrp="1"/>
          </p:cNvSpPr>
          <p:nvPr>
            <p:ph type="body" sz="quarter" idx="11" hasCustomPrompt="1"/>
            <p:custDataLst>
              <p:tags r:id="rId138"/>
            </p:custDataLst>
          </p:nvPr>
        </p:nvSpPr>
        <p:spPr>
          <a:xfrm>
            <a:off x="954088" y="3887587"/>
            <a:ext cx="2144388" cy="396000"/>
          </a:xfrm>
        </p:spPr>
        <p:txBody>
          <a:bodyPr>
            <a:normAutofit/>
          </a:bodyPr>
          <a:lstStyle>
            <a:lvl1pPr marL="0" indent="0">
              <a:buNone/>
              <a:defRPr sz="1800">
                <a:solidFill>
                  <a:schemeClr val="bg1"/>
                </a:solidFill>
              </a:defRPr>
            </a:lvl1pPr>
          </a:lstStyle>
          <a:p>
            <a:pPr lvl="0"/>
            <a:r>
              <a:rPr lang="zh-CN" altLang="en-US" dirty="0"/>
              <a:t>编辑文本</a:t>
            </a:r>
            <a:endParaRPr lang="zh-CN" altLang="en-US" dirty="0"/>
          </a:p>
        </p:txBody>
      </p:sp>
      <p:sp>
        <p:nvSpPr>
          <p:cNvPr id="2" name="日期占位符 1"/>
          <p:cNvSpPr>
            <a:spLocks noGrp="1"/>
          </p:cNvSpPr>
          <p:nvPr>
            <p:ph type="dt" sz="half" idx="12"/>
            <p:custDataLst>
              <p:tags r:id="rId139"/>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40"/>
            </p:custDataLst>
          </p:nvPr>
        </p:nvSpPr>
        <p:spPr/>
        <p:txBody>
          <a:bodyPr/>
          <a:lstStyle/>
          <a:p>
            <a:endParaRPr lang="zh-CN" altLang="en-US" dirty="0"/>
          </a:p>
        </p:txBody>
      </p:sp>
      <p:sp>
        <p:nvSpPr>
          <p:cNvPr id="4" name="灯片编号占位符 3"/>
          <p:cNvSpPr>
            <a:spLocks noGrp="1"/>
          </p:cNvSpPr>
          <p:nvPr>
            <p:ph type="sldNum" sz="quarter" idx="14"/>
            <p:custDataLst>
              <p:tags r:id="rId141"/>
            </p:custDataLst>
          </p:nvPr>
        </p:nvSpPr>
        <p:spPr/>
        <p:txBody>
          <a:bodyPr/>
          <a:lstStyle/>
          <a:p>
            <a:fld id="{49AE70B2-8BF9-45C0-BB95-33D1B9D3A854}" type="slidenum">
              <a:rPr lang="zh-CN" altLang="en-US" smtClean="0"/>
            </a:fld>
            <a:endParaRPr lang="zh-CN" altLang="en-US" dirty="0"/>
          </a:p>
        </p:txBody>
      </p:sp>
      <p:sp>
        <p:nvSpPr>
          <p:cNvPr id="5" name="KSO_TEMPLATE" hidden="1"/>
          <p:cNvSpPr/>
          <p:nvPr>
            <p:custDataLst>
              <p:tags r:id="rId14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874713" y="333375"/>
            <a:ext cx="10440000" cy="58324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KSO_TEMPLATE" hidden="1"/>
          <p:cNvSpPr/>
          <p:nvPr>
            <p:custDataLst>
              <p:tags r:id="rId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grpSp>
        <p:nvGrpSpPr>
          <p:cNvPr id="51" name="组合 50"/>
          <p:cNvGrpSpPr/>
          <p:nvPr>
            <p:custDataLst>
              <p:tags r:id="rId2"/>
            </p:custDataLst>
          </p:nvPr>
        </p:nvGrpSpPr>
        <p:grpSpPr>
          <a:xfrm>
            <a:off x="4152960" y="731397"/>
            <a:ext cx="3886081" cy="2937346"/>
            <a:chOff x="6119813" y="1327150"/>
            <a:chExt cx="5618163" cy="4246563"/>
          </a:xfrm>
        </p:grpSpPr>
        <p:sp>
          <p:nvSpPr>
            <p:cNvPr id="52" name="Freeform 51"/>
            <p:cNvSpPr>
              <a:spLocks noEditPoints="1"/>
            </p:cNvSpPr>
            <p:nvPr>
              <p:custDataLst>
                <p:tags r:id="rId3"/>
              </p:custDataLst>
            </p:nvPr>
          </p:nvSpPr>
          <p:spPr bwMode="auto">
            <a:xfrm>
              <a:off x="9231313" y="3797300"/>
              <a:ext cx="831850" cy="831850"/>
            </a:xfrm>
            <a:custGeom>
              <a:avLst/>
              <a:gdLst>
                <a:gd name="T0" fmla="*/ 0 w 524"/>
                <a:gd name="T1" fmla="*/ 262 h 524"/>
                <a:gd name="T2" fmla="*/ 262 w 524"/>
                <a:gd name="T3" fmla="*/ 524 h 524"/>
                <a:gd name="T4" fmla="*/ 524 w 524"/>
                <a:gd name="T5" fmla="*/ 262 h 524"/>
                <a:gd name="T6" fmla="*/ 262 w 524"/>
                <a:gd name="T7" fmla="*/ 0 h 524"/>
                <a:gd name="T8" fmla="*/ 0 w 524"/>
                <a:gd name="T9" fmla="*/ 262 h 524"/>
                <a:gd name="T10" fmla="*/ 0 w 524"/>
                <a:gd name="T11" fmla="*/ 262 h 524"/>
                <a:gd name="T12" fmla="*/ 0 w 524"/>
                <a:gd name="T13" fmla="*/ 262 h 524"/>
              </a:gdLst>
              <a:ahLst/>
              <a:cxnLst>
                <a:cxn ang="0">
                  <a:pos x="T0" y="T1"/>
                </a:cxn>
                <a:cxn ang="0">
                  <a:pos x="T2" y="T3"/>
                </a:cxn>
                <a:cxn ang="0">
                  <a:pos x="T4" y="T5"/>
                </a:cxn>
                <a:cxn ang="0">
                  <a:pos x="T6" y="T7"/>
                </a:cxn>
                <a:cxn ang="0">
                  <a:pos x="T8" y="T9"/>
                </a:cxn>
                <a:cxn ang="0">
                  <a:pos x="T10" y="T11"/>
                </a:cxn>
                <a:cxn ang="0">
                  <a:pos x="T12" y="T13"/>
                </a:cxn>
              </a:cxnLst>
              <a:rect l="0" t="0" r="r" b="b"/>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3" name="Freeform 52"/>
            <p:cNvSpPr>
              <a:spLocks noEditPoints="1"/>
            </p:cNvSpPr>
            <p:nvPr>
              <p:custDataLst>
                <p:tags r:id="rId4"/>
              </p:custDataLst>
            </p:nvPr>
          </p:nvSpPr>
          <p:spPr bwMode="auto">
            <a:xfrm>
              <a:off x="9215438" y="3860800"/>
              <a:ext cx="830263" cy="496887"/>
            </a:xfrm>
            <a:custGeom>
              <a:avLst/>
              <a:gdLst>
                <a:gd name="T0" fmla="*/ 406 w 523"/>
                <a:gd name="T1" fmla="*/ 28 h 313"/>
                <a:gd name="T2" fmla="*/ 378 w 523"/>
                <a:gd name="T3" fmla="*/ 0 h 313"/>
                <a:gd name="T4" fmla="*/ 14 w 523"/>
                <a:gd name="T5" fmla="*/ 173 h 313"/>
                <a:gd name="T6" fmla="*/ 16 w 523"/>
                <a:gd name="T7" fmla="*/ 285 h 313"/>
                <a:gd name="T8" fmla="*/ 406 w 523"/>
                <a:gd name="T9" fmla="*/ 28 h 313"/>
                <a:gd name="T10" fmla="*/ 356 w 523"/>
                <a:gd name="T11" fmla="*/ 94 h 313"/>
                <a:gd name="T12" fmla="*/ 179 w 523"/>
                <a:gd name="T13" fmla="*/ 251 h 313"/>
                <a:gd name="T14" fmla="*/ 238 w 523"/>
                <a:gd name="T15" fmla="*/ 287 h 313"/>
                <a:gd name="T16" fmla="*/ 384 w 523"/>
                <a:gd name="T17" fmla="*/ 114 h 313"/>
                <a:gd name="T18" fmla="*/ 356 w 523"/>
                <a:gd name="T19" fmla="*/ 94 h 313"/>
                <a:gd name="T20" fmla="*/ 405 w 523"/>
                <a:gd name="T21" fmla="*/ 121 h 313"/>
                <a:gd name="T22" fmla="*/ 332 w 523"/>
                <a:gd name="T23" fmla="*/ 299 h 313"/>
                <a:gd name="T24" fmla="*/ 397 w 523"/>
                <a:gd name="T25" fmla="*/ 299 h 313"/>
                <a:gd name="T26" fmla="*/ 432 w 523"/>
                <a:gd name="T27" fmla="*/ 131 h 313"/>
                <a:gd name="T28" fmla="*/ 405 w 523"/>
                <a:gd name="T29" fmla="*/ 121 h 313"/>
                <a:gd name="T30" fmla="*/ 460 w 523"/>
                <a:gd name="T31" fmla="*/ 108 h 313"/>
                <a:gd name="T32" fmla="*/ 460 w 523"/>
                <a:gd name="T33" fmla="*/ 313 h 313"/>
                <a:gd name="T34" fmla="*/ 523 w 523"/>
                <a:gd name="T35" fmla="*/ 298 h 313"/>
                <a:gd name="T36" fmla="*/ 485 w 523"/>
                <a:gd name="T37" fmla="*/ 108 h 313"/>
                <a:gd name="T38" fmla="*/ 460 w 523"/>
                <a:gd name="T39" fmla="*/ 108 h 313"/>
                <a:gd name="T40" fmla="*/ 460 w 523"/>
                <a:gd name="T41" fmla="*/ 108 h 313"/>
                <a:gd name="T42" fmla="*/ 460 w 523"/>
                <a:gd name="T43" fmla="*/ 1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4" name="Freeform 53"/>
            <p:cNvSpPr>
              <a:spLocks noEditPoints="1"/>
            </p:cNvSpPr>
            <p:nvPr>
              <p:custDataLst>
                <p:tags r:id="rId5"/>
              </p:custDataLst>
            </p:nvPr>
          </p:nvSpPr>
          <p:spPr bwMode="auto">
            <a:xfrm>
              <a:off x="9755188" y="3797300"/>
              <a:ext cx="290513" cy="290512"/>
            </a:xfrm>
            <a:custGeom>
              <a:avLst/>
              <a:gdLst>
                <a:gd name="T0" fmla="*/ 0 w 183"/>
                <a:gd name="T1" fmla="*/ 91 h 183"/>
                <a:gd name="T2" fmla="*/ 92 w 183"/>
                <a:gd name="T3" fmla="*/ 183 h 183"/>
                <a:gd name="T4" fmla="*/ 183 w 183"/>
                <a:gd name="T5" fmla="*/ 91 h 183"/>
                <a:gd name="T6" fmla="*/ 92 w 183"/>
                <a:gd name="T7" fmla="*/ 0 h 183"/>
                <a:gd name="T8" fmla="*/ 0 w 183"/>
                <a:gd name="T9" fmla="*/ 91 h 183"/>
                <a:gd name="T10" fmla="*/ 0 w 183"/>
                <a:gd name="T11" fmla="*/ 91 h 183"/>
                <a:gd name="T12" fmla="*/ 0 w 183"/>
                <a:gd name="T13" fmla="*/ 91 h 183"/>
              </a:gdLst>
              <a:ahLst/>
              <a:cxnLst>
                <a:cxn ang="0">
                  <a:pos x="T0" y="T1"/>
                </a:cxn>
                <a:cxn ang="0">
                  <a:pos x="T2" y="T3"/>
                </a:cxn>
                <a:cxn ang="0">
                  <a:pos x="T4" y="T5"/>
                </a:cxn>
                <a:cxn ang="0">
                  <a:pos x="T6" y="T7"/>
                </a:cxn>
                <a:cxn ang="0">
                  <a:pos x="T8" y="T9"/>
                </a:cxn>
                <a:cxn ang="0">
                  <a:pos x="T10" y="T11"/>
                </a:cxn>
                <a:cxn ang="0">
                  <a:pos x="T12" y="T13"/>
                </a:cxn>
              </a:cxnLst>
              <a:rect l="0" t="0" r="r" b="b"/>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5" name="Freeform 54"/>
            <p:cNvSpPr>
              <a:spLocks noEditPoints="1"/>
            </p:cNvSpPr>
            <p:nvPr>
              <p:custDataLst>
                <p:tags r:id="rId6"/>
              </p:custDataLst>
            </p:nvPr>
          </p:nvSpPr>
          <p:spPr bwMode="auto">
            <a:xfrm>
              <a:off x="9244013" y="4102100"/>
              <a:ext cx="684213" cy="527050"/>
            </a:xfrm>
            <a:custGeom>
              <a:avLst/>
              <a:gdLst>
                <a:gd name="T0" fmla="*/ 254 w 431"/>
                <a:gd name="T1" fmla="*/ 332 h 332"/>
                <a:gd name="T2" fmla="*/ 431 w 431"/>
                <a:gd name="T3" fmla="*/ 263 h 332"/>
                <a:gd name="T4" fmla="*/ 413 w 431"/>
                <a:gd name="T5" fmla="*/ 233 h 332"/>
                <a:gd name="T6" fmla="*/ 208 w 431"/>
                <a:gd name="T7" fmla="*/ 28 h 332"/>
                <a:gd name="T8" fmla="*/ 108 w 431"/>
                <a:gd name="T9" fmla="*/ 28 h 332"/>
                <a:gd name="T10" fmla="*/ 0 w 431"/>
                <a:gd name="T11" fmla="*/ 135 h 332"/>
                <a:gd name="T12" fmla="*/ 254 w 431"/>
                <a:gd name="T13" fmla="*/ 332 h 332"/>
                <a:gd name="T14" fmla="*/ 254 w 431"/>
                <a:gd name="T15" fmla="*/ 332 h 332"/>
                <a:gd name="T16" fmla="*/ 254 w 431"/>
                <a:gd name="T17"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6" name="Freeform 55"/>
            <p:cNvSpPr>
              <a:spLocks noEditPoints="1"/>
            </p:cNvSpPr>
            <p:nvPr>
              <p:custDataLst>
                <p:tags r:id="rId7"/>
              </p:custDataLst>
            </p:nvPr>
          </p:nvSpPr>
          <p:spPr bwMode="auto">
            <a:xfrm>
              <a:off x="9442450" y="4179888"/>
              <a:ext cx="604838" cy="449262"/>
            </a:xfrm>
            <a:custGeom>
              <a:avLst/>
              <a:gdLst>
                <a:gd name="T0" fmla="*/ 0 w 381"/>
                <a:gd name="T1" fmla="*/ 249 h 283"/>
                <a:gd name="T2" fmla="*/ 129 w 381"/>
                <a:gd name="T3" fmla="*/ 283 h 283"/>
                <a:gd name="T4" fmla="*/ 381 w 381"/>
                <a:gd name="T5" fmla="*/ 92 h 283"/>
                <a:gd name="T6" fmla="*/ 317 w 381"/>
                <a:gd name="T7" fmla="*/ 28 h 283"/>
                <a:gd name="T8" fmla="*/ 217 w 381"/>
                <a:gd name="T9" fmla="*/ 28 h 283"/>
                <a:gd name="T10" fmla="*/ 12 w 381"/>
                <a:gd name="T11" fmla="*/ 233 h 283"/>
                <a:gd name="T12" fmla="*/ 0 w 381"/>
                <a:gd name="T13" fmla="*/ 249 h 283"/>
                <a:gd name="T14" fmla="*/ 0 w 381"/>
                <a:gd name="T15" fmla="*/ 249 h 283"/>
                <a:gd name="T16" fmla="*/ 0 w 381"/>
                <a:gd name="T17" fmla="*/ 24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7" name="Freeform 56"/>
            <p:cNvSpPr>
              <a:spLocks noEditPoints="1"/>
            </p:cNvSpPr>
            <p:nvPr>
              <p:custDataLst>
                <p:tags r:id="rId8"/>
              </p:custDataLst>
            </p:nvPr>
          </p:nvSpPr>
          <p:spPr bwMode="auto">
            <a:xfrm>
              <a:off x="9321800" y="4313238"/>
              <a:ext cx="512763" cy="315912"/>
            </a:xfrm>
            <a:custGeom>
              <a:avLst/>
              <a:gdLst>
                <a:gd name="T0" fmla="*/ 205 w 323"/>
                <a:gd name="T1" fmla="*/ 199 h 199"/>
                <a:gd name="T2" fmla="*/ 323 w 323"/>
                <a:gd name="T3" fmla="*/ 171 h 199"/>
                <a:gd name="T4" fmla="*/ 183 w 323"/>
                <a:gd name="T5" fmla="*/ 32 h 199"/>
                <a:gd name="T6" fmla="*/ 69 w 323"/>
                <a:gd name="T7" fmla="*/ 32 h 199"/>
                <a:gd name="T8" fmla="*/ 0 w 323"/>
                <a:gd name="T9" fmla="*/ 101 h 199"/>
                <a:gd name="T10" fmla="*/ 205 w 323"/>
                <a:gd name="T11" fmla="*/ 199 h 199"/>
                <a:gd name="T12" fmla="*/ 205 w 323"/>
                <a:gd name="T13" fmla="*/ 199 h 199"/>
                <a:gd name="T14" fmla="*/ 205 w 323"/>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8" name="Freeform 57"/>
            <p:cNvSpPr/>
            <p:nvPr>
              <p:custDataLst>
                <p:tags r:id="rId9"/>
              </p:custDataLst>
            </p:nvPr>
          </p:nvSpPr>
          <p:spPr bwMode="auto">
            <a:xfrm>
              <a:off x="9147175" y="4262438"/>
              <a:ext cx="706438" cy="228600"/>
            </a:xfrm>
            <a:custGeom>
              <a:avLst/>
              <a:gdLst>
                <a:gd name="T0" fmla="*/ 0 w 445"/>
                <a:gd name="T1" fmla="*/ 117 h 144"/>
                <a:gd name="T2" fmla="*/ 56 w 445"/>
                <a:gd name="T3" fmla="*/ 15 h 144"/>
                <a:gd name="T4" fmla="*/ 98 w 445"/>
                <a:gd name="T5" fmla="*/ 0 h 144"/>
                <a:gd name="T6" fmla="*/ 427 w 445"/>
                <a:gd name="T7" fmla="*/ 0 h 144"/>
                <a:gd name="T8" fmla="*/ 442 w 445"/>
                <a:gd name="T9" fmla="*/ 21 h 144"/>
                <a:gd name="T10" fmla="*/ 445 w 445"/>
                <a:gd name="T11" fmla="*/ 144 h 144"/>
                <a:gd name="T12" fmla="*/ 0 w 445"/>
                <a:gd name="T13" fmla="*/ 117 h 144"/>
              </a:gdLst>
              <a:ahLst/>
              <a:cxnLst>
                <a:cxn ang="0">
                  <a:pos x="T0" y="T1"/>
                </a:cxn>
                <a:cxn ang="0">
                  <a:pos x="T2" y="T3"/>
                </a:cxn>
                <a:cxn ang="0">
                  <a:pos x="T4" y="T5"/>
                </a:cxn>
                <a:cxn ang="0">
                  <a:pos x="T6" y="T7"/>
                </a:cxn>
                <a:cxn ang="0">
                  <a:pos x="T8" y="T9"/>
                </a:cxn>
                <a:cxn ang="0">
                  <a:pos x="T10" y="T11"/>
                </a:cxn>
                <a:cxn ang="0">
                  <a:pos x="T12" y="T13"/>
                </a:cxn>
              </a:cxnLst>
              <a:rect l="0" t="0" r="r" b="b"/>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9" name="Freeform 58"/>
            <p:cNvSpPr/>
            <p:nvPr>
              <p:custDataLst>
                <p:tags r:id="rId10"/>
              </p:custDataLst>
            </p:nvPr>
          </p:nvSpPr>
          <p:spPr bwMode="auto">
            <a:xfrm>
              <a:off x="7870825" y="4335463"/>
              <a:ext cx="1301750" cy="1238250"/>
            </a:xfrm>
            <a:custGeom>
              <a:avLst/>
              <a:gdLst>
                <a:gd name="T0" fmla="*/ 820 w 820"/>
                <a:gd name="T1" fmla="*/ 48 h 779"/>
                <a:gd name="T2" fmla="*/ 799 w 820"/>
                <a:gd name="T3" fmla="*/ 0 h 779"/>
                <a:gd name="T4" fmla="*/ 0 w 820"/>
                <a:gd name="T5" fmla="*/ 4 h 779"/>
                <a:gd name="T6" fmla="*/ 0 w 820"/>
                <a:gd name="T7" fmla="*/ 741 h 779"/>
                <a:gd name="T8" fmla="*/ 41 w 820"/>
                <a:gd name="T9" fmla="*/ 771 h 779"/>
                <a:gd name="T10" fmla="*/ 147 w 820"/>
                <a:gd name="T11" fmla="*/ 779 h 779"/>
                <a:gd name="T12" fmla="*/ 221 w 820"/>
                <a:gd name="T13" fmla="*/ 698 h 779"/>
                <a:gd name="T14" fmla="*/ 820 w 820"/>
                <a:gd name="T15" fmla="*/ 48 h 7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0" name="Freeform 59"/>
            <p:cNvSpPr/>
            <p:nvPr>
              <p:custDataLst>
                <p:tags r:id="rId11"/>
              </p:custDataLst>
            </p:nvPr>
          </p:nvSpPr>
          <p:spPr bwMode="auto">
            <a:xfrm>
              <a:off x="7951788" y="4360863"/>
              <a:ext cx="166688" cy="1212850"/>
            </a:xfrm>
            <a:custGeom>
              <a:avLst/>
              <a:gdLst>
                <a:gd name="T0" fmla="*/ 0 w 105"/>
                <a:gd name="T1" fmla="*/ 21 h 763"/>
                <a:gd name="T2" fmla="*/ 0 w 105"/>
                <a:gd name="T3" fmla="*/ 757 h 763"/>
                <a:gd name="T4" fmla="*/ 96 w 105"/>
                <a:gd name="T5" fmla="*/ 763 h 763"/>
                <a:gd name="T6" fmla="*/ 105 w 105"/>
                <a:gd name="T7" fmla="*/ 753 h 763"/>
                <a:gd name="T8" fmla="*/ 105 w 105"/>
                <a:gd name="T9" fmla="*/ 21 h 763"/>
                <a:gd name="T10" fmla="*/ 101 w 105"/>
                <a:gd name="T11" fmla="*/ 2 h 763"/>
                <a:gd name="T12" fmla="*/ 4 w 105"/>
                <a:gd name="T13" fmla="*/ 0 h 763"/>
                <a:gd name="T14" fmla="*/ 0 w 105"/>
                <a:gd name="T15" fmla="*/ 21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1" name="Freeform 60"/>
            <p:cNvSpPr/>
            <p:nvPr>
              <p:custDataLst>
                <p:tags r:id="rId12"/>
              </p:custDataLst>
            </p:nvPr>
          </p:nvSpPr>
          <p:spPr bwMode="auto">
            <a:xfrm>
              <a:off x="7951788" y="5489575"/>
              <a:ext cx="152400" cy="84137"/>
            </a:xfrm>
            <a:custGeom>
              <a:avLst/>
              <a:gdLst>
                <a:gd name="T0" fmla="*/ 96 w 96"/>
                <a:gd name="T1" fmla="*/ 53 h 53"/>
                <a:gd name="T2" fmla="*/ 96 w 96"/>
                <a:gd name="T3" fmla="*/ 53 h 53"/>
                <a:gd name="T4" fmla="*/ 96 w 96"/>
                <a:gd name="T5" fmla="*/ 53 h 53"/>
                <a:gd name="T6" fmla="*/ 43 w 96"/>
                <a:gd name="T7" fmla="*/ 0 h 53"/>
                <a:gd name="T8" fmla="*/ 0 w 96"/>
                <a:gd name="T9" fmla="*/ 47 h 53"/>
                <a:gd name="T10" fmla="*/ 0 w 96"/>
                <a:gd name="T11" fmla="*/ 47 h 53"/>
                <a:gd name="T12" fmla="*/ 96 w 96"/>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2" name="Freeform 61"/>
            <p:cNvSpPr/>
            <p:nvPr>
              <p:custDataLst>
                <p:tags r:id="rId13"/>
              </p:custDataLst>
            </p:nvPr>
          </p:nvSpPr>
          <p:spPr bwMode="auto">
            <a:xfrm>
              <a:off x="7653338" y="4129088"/>
              <a:ext cx="776288" cy="1058862"/>
            </a:xfrm>
            <a:custGeom>
              <a:avLst/>
              <a:gdLst>
                <a:gd name="T0" fmla="*/ 137 w 489"/>
                <a:gd name="T1" fmla="*/ 3 h 667"/>
                <a:gd name="T2" fmla="*/ 483 w 489"/>
                <a:gd name="T3" fmla="*/ 0 h 667"/>
                <a:gd name="T4" fmla="*/ 489 w 489"/>
                <a:gd name="T5" fmla="*/ 662 h 667"/>
                <a:gd name="T6" fmla="*/ 3 w 489"/>
                <a:gd name="T7" fmla="*/ 667 h 667"/>
                <a:gd name="T8" fmla="*/ 0 w 489"/>
                <a:gd name="T9" fmla="*/ 140 h 667"/>
                <a:gd name="T10" fmla="*/ 137 w 489"/>
                <a:gd name="T11" fmla="*/ 3 h 667"/>
              </a:gdLst>
              <a:ahLst/>
              <a:cxnLst>
                <a:cxn ang="0">
                  <a:pos x="T0" y="T1"/>
                </a:cxn>
                <a:cxn ang="0">
                  <a:pos x="T2" y="T3"/>
                </a:cxn>
                <a:cxn ang="0">
                  <a:pos x="T4" y="T5"/>
                </a:cxn>
                <a:cxn ang="0">
                  <a:pos x="T6" y="T7"/>
                </a:cxn>
                <a:cxn ang="0">
                  <a:pos x="T8" y="T9"/>
                </a:cxn>
                <a:cxn ang="0">
                  <a:pos x="T10" y="T11"/>
                </a:cxn>
              </a:cxnLst>
              <a:rect l="0" t="0" r="r" b="b"/>
              <a:pathLst>
                <a:path w="489" h="667">
                  <a:moveTo>
                    <a:pt x="137" y="3"/>
                  </a:moveTo>
                  <a:lnTo>
                    <a:pt x="483" y="0"/>
                  </a:lnTo>
                  <a:lnTo>
                    <a:pt x="489" y="662"/>
                  </a:lnTo>
                  <a:lnTo>
                    <a:pt x="3" y="667"/>
                  </a:lnTo>
                  <a:lnTo>
                    <a:pt x="0" y="140"/>
                  </a:lnTo>
                  <a:lnTo>
                    <a:pt x="137" y="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3" name="Freeform 62"/>
            <p:cNvSpPr/>
            <p:nvPr>
              <p:custDataLst>
                <p:tags r:id="rId14"/>
              </p:custDataLst>
            </p:nvPr>
          </p:nvSpPr>
          <p:spPr bwMode="auto">
            <a:xfrm>
              <a:off x="7653338" y="4132263"/>
              <a:ext cx="223838" cy="219075"/>
            </a:xfrm>
            <a:custGeom>
              <a:avLst/>
              <a:gdLst>
                <a:gd name="T0" fmla="*/ 140 w 141"/>
                <a:gd name="T1" fmla="*/ 138 h 138"/>
                <a:gd name="T2" fmla="*/ 0 w 141"/>
                <a:gd name="T3" fmla="*/ 138 h 138"/>
                <a:gd name="T4" fmla="*/ 141 w 141"/>
                <a:gd name="T5" fmla="*/ 0 h 138"/>
                <a:gd name="T6" fmla="*/ 140 w 141"/>
                <a:gd name="T7" fmla="*/ 138 h 138"/>
              </a:gdLst>
              <a:ahLst/>
              <a:cxnLst>
                <a:cxn ang="0">
                  <a:pos x="T0" y="T1"/>
                </a:cxn>
                <a:cxn ang="0">
                  <a:pos x="T2" y="T3"/>
                </a:cxn>
                <a:cxn ang="0">
                  <a:pos x="T4" y="T5"/>
                </a:cxn>
                <a:cxn ang="0">
                  <a:pos x="T6" y="T7"/>
                </a:cxn>
              </a:cxnLst>
              <a:rect l="0" t="0" r="r" b="b"/>
              <a:pathLst>
                <a:path w="141" h="138">
                  <a:moveTo>
                    <a:pt x="140" y="138"/>
                  </a:moveTo>
                  <a:lnTo>
                    <a:pt x="0" y="138"/>
                  </a:lnTo>
                  <a:lnTo>
                    <a:pt x="141" y="0"/>
                  </a:lnTo>
                  <a:lnTo>
                    <a:pt x="140" y="138"/>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4" name="Freeform 63"/>
            <p:cNvSpPr/>
            <p:nvPr>
              <p:custDataLst>
                <p:tags r:id="rId15"/>
              </p:custDataLst>
            </p:nvPr>
          </p:nvSpPr>
          <p:spPr bwMode="auto">
            <a:xfrm>
              <a:off x="7653338" y="4351338"/>
              <a:ext cx="222250" cy="215900"/>
            </a:xfrm>
            <a:custGeom>
              <a:avLst/>
              <a:gdLst>
                <a:gd name="T0" fmla="*/ 0 w 140"/>
                <a:gd name="T1" fmla="*/ 136 h 136"/>
                <a:gd name="T2" fmla="*/ 140 w 140"/>
                <a:gd name="T3" fmla="*/ 0 h 136"/>
                <a:gd name="T4" fmla="*/ 0 w 140"/>
                <a:gd name="T5" fmla="*/ 0 h 136"/>
                <a:gd name="T6" fmla="*/ 0 w 140"/>
                <a:gd name="T7" fmla="*/ 136 h 136"/>
              </a:gdLst>
              <a:ahLst/>
              <a:cxnLst>
                <a:cxn ang="0">
                  <a:pos x="T0" y="T1"/>
                </a:cxn>
                <a:cxn ang="0">
                  <a:pos x="T2" y="T3"/>
                </a:cxn>
                <a:cxn ang="0">
                  <a:pos x="T4" y="T5"/>
                </a:cxn>
                <a:cxn ang="0">
                  <a:pos x="T6" y="T7"/>
                </a:cxn>
              </a:cxnLst>
              <a:rect l="0" t="0" r="r" b="b"/>
              <a:pathLst>
                <a:path w="140" h="136">
                  <a:moveTo>
                    <a:pt x="0" y="136"/>
                  </a:moveTo>
                  <a:lnTo>
                    <a:pt x="140" y="0"/>
                  </a:lnTo>
                  <a:lnTo>
                    <a:pt x="0" y="0"/>
                  </a:lnTo>
                  <a:lnTo>
                    <a:pt x="0" y="136"/>
                  </a:lnTo>
                  <a:close/>
                </a:path>
              </a:pathLst>
            </a:custGeom>
            <a:solidFill>
              <a:srgbClr val="0E9D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5" name="Freeform 64"/>
            <p:cNvSpPr/>
            <p:nvPr>
              <p:custDataLst>
                <p:tags r:id="rId16"/>
              </p:custDataLst>
            </p:nvPr>
          </p:nvSpPr>
          <p:spPr bwMode="auto">
            <a:xfrm>
              <a:off x="7808913" y="4535488"/>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6" name="Freeform 65"/>
            <p:cNvSpPr/>
            <p:nvPr>
              <p:custDataLst>
                <p:tags r:id="rId17"/>
              </p:custDataLst>
            </p:nvPr>
          </p:nvSpPr>
          <p:spPr bwMode="auto">
            <a:xfrm>
              <a:off x="7810500" y="4699000"/>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7" name="Freeform 66"/>
            <p:cNvSpPr/>
            <p:nvPr>
              <p:custDataLst>
                <p:tags r:id="rId18"/>
              </p:custDataLst>
            </p:nvPr>
          </p:nvSpPr>
          <p:spPr bwMode="auto">
            <a:xfrm>
              <a:off x="7812088" y="4862513"/>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8" name="Freeform 67"/>
            <p:cNvSpPr/>
            <p:nvPr>
              <p:custDataLst>
                <p:tags r:id="rId19"/>
              </p:custDataLst>
            </p:nvPr>
          </p:nvSpPr>
          <p:spPr bwMode="auto">
            <a:xfrm>
              <a:off x="8020050" y="4408488"/>
              <a:ext cx="1833563" cy="1165225"/>
            </a:xfrm>
            <a:custGeom>
              <a:avLst/>
              <a:gdLst>
                <a:gd name="T0" fmla="*/ 1107 w 1155"/>
                <a:gd name="T1" fmla="*/ 733 h 733"/>
                <a:gd name="T2" fmla="*/ 48 w 1155"/>
                <a:gd name="T3" fmla="*/ 733 h 733"/>
                <a:gd name="T4" fmla="*/ 0 w 1155"/>
                <a:gd name="T5" fmla="*/ 685 h 733"/>
                <a:gd name="T6" fmla="*/ 0 w 1155"/>
                <a:gd name="T7" fmla="*/ 48 h 733"/>
                <a:gd name="T8" fmla="*/ 48 w 1155"/>
                <a:gd name="T9" fmla="*/ 0 h 733"/>
                <a:gd name="T10" fmla="*/ 1107 w 1155"/>
                <a:gd name="T11" fmla="*/ 0 h 733"/>
                <a:gd name="T12" fmla="*/ 1155 w 1155"/>
                <a:gd name="T13" fmla="*/ 48 h 733"/>
                <a:gd name="T14" fmla="*/ 1155 w 1155"/>
                <a:gd name="T15" fmla="*/ 685 h 733"/>
                <a:gd name="T16" fmla="*/ 1107 w 1155"/>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9" name="Rectangle 68"/>
            <p:cNvSpPr>
              <a:spLocks noChangeArrowheads="1"/>
            </p:cNvSpPr>
            <p:nvPr>
              <p:custDataLst>
                <p:tags r:id="rId20"/>
              </p:custDataLst>
            </p:nvPr>
          </p:nvSpPr>
          <p:spPr bwMode="auto">
            <a:xfrm>
              <a:off x="8020050" y="5280025"/>
              <a:ext cx="1833563" cy="38100"/>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0" name="Rectangle 69"/>
            <p:cNvSpPr>
              <a:spLocks noChangeArrowheads="1"/>
            </p:cNvSpPr>
            <p:nvPr>
              <p:custDataLst>
                <p:tags r:id="rId21"/>
              </p:custDataLst>
            </p:nvPr>
          </p:nvSpPr>
          <p:spPr bwMode="auto">
            <a:xfrm>
              <a:off x="8020050" y="5356225"/>
              <a:ext cx="1833563" cy="39687"/>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1" name="Freeform 70"/>
            <p:cNvSpPr>
              <a:spLocks noEditPoints="1"/>
            </p:cNvSpPr>
            <p:nvPr>
              <p:custDataLst>
                <p:tags r:id="rId22"/>
              </p:custDataLst>
            </p:nvPr>
          </p:nvSpPr>
          <p:spPr bwMode="auto">
            <a:xfrm>
              <a:off x="7370763" y="2262188"/>
              <a:ext cx="328613" cy="328612"/>
            </a:xfrm>
            <a:custGeom>
              <a:avLst/>
              <a:gdLst>
                <a:gd name="T0" fmla="*/ 207 w 207"/>
                <a:gd name="T1" fmla="*/ 182 h 207"/>
                <a:gd name="T2" fmla="*/ 179 w 207"/>
                <a:gd name="T3" fmla="*/ 154 h 207"/>
                <a:gd name="T4" fmla="*/ 59 w 207"/>
                <a:gd name="T5" fmla="*/ 149 h 207"/>
                <a:gd name="T6" fmla="*/ 53 w 207"/>
                <a:gd name="T7" fmla="*/ 28 h 207"/>
                <a:gd name="T8" fmla="*/ 26 w 207"/>
                <a:gd name="T9" fmla="*/ 1 h 207"/>
                <a:gd name="T10" fmla="*/ 1 w 207"/>
                <a:gd name="T11" fmla="*/ 26 h 207"/>
                <a:gd name="T12" fmla="*/ 7 w 207"/>
                <a:gd name="T13" fmla="*/ 172 h 207"/>
                <a:gd name="T14" fmla="*/ 35 w 207"/>
                <a:gd name="T15" fmla="*/ 201 h 207"/>
                <a:gd name="T16" fmla="*/ 181 w 207"/>
                <a:gd name="T17" fmla="*/ 207 h 207"/>
                <a:gd name="T18" fmla="*/ 207 w 207"/>
                <a:gd name="T19" fmla="*/ 182 h 207"/>
                <a:gd name="T20" fmla="*/ 207 w 207"/>
                <a:gd name="T21" fmla="*/ 182 h 207"/>
                <a:gd name="T22" fmla="*/ 207 w 207"/>
                <a:gd name="T23" fmla="*/ 18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2" name="Freeform 71"/>
            <p:cNvSpPr>
              <a:spLocks noEditPoints="1"/>
            </p:cNvSpPr>
            <p:nvPr>
              <p:custDataLst>
                <p:tags r:id="rId23"/>
              </p:custDataLst>
            </p:nvPr>
          </p:nvSpPr>
          <p:spPr bwMode="auto">
            <a:xfrm>
              <a:off x="6572250" y="2189163"/>
              <a:ext cx="1227138" cy="1225550"/>
            </a:xfrm>
            <a:custGeom>
              <a:avLst/>
              <a:gdLst>
                <a:gd name="T0" fmla="*/ 761 w 773"/>
                <a:gd name="T1" fmla="*/ 409 h 771"/>
                <a:gd name="T2" fmla="*/ 365 w 773"/>
                <a:gd name="T3" fmla="*/ 13 h 771"/>
                <a:gd name="T4" fmla="*/ 321 w 773"/>
                <a:gd name="T5" fmla="*/ 13 h 771"/>
                <a:gd name="T6" fmla="*/ 12 w 773"/>
                <a:gd name="T7" fmla="*/ 321 h 771"/>
                <a:gd name="T8" fmla="*/ 12 w 773"/>
                <a:gd name="T9" fmla="*/ 365 h 771"/>
                <a:gd name="T10" fmla="*/ 408 w 773"/>
                <a:gd name="T11" fmla="*/ 762 h 771"/>
                <a:gd name="T12" fmla="*/ 430 w 773"/>
                <a:gd name="T13" fmla="*/ 771 h 771"/>
                <a:gd name="T14" fmla="*/ 452 w 773"/>
                <a:gd name="T15" fmla="*/ 762 h 771"/>
                <a:gd name="T16" fmla="*/ 761 w 773"/>
                <a:gd name="T17" fmla="*/ 453 h 771"/>
                <a:gd name="T18" fmla="*/ 761 w 773"/>
                <a:gd name="T19" fmla="*/ 409 h 771"/>
                <a:gd name="T20" fmla="*/ 381 w 773"/>
                <a:gd name="T21" fmla="*/ 620 h 771"/>
                <a:gd name="T22" fmla="*/ 337 w 773"/>
                <a:gd name="T23" fmla="*/ 620 h 771"/>
                <a:gd name="T24" fmla="*/ 82 w 773"/>
                <a:gd name="T25" fmla="*/ 365 h 771"/>
                <a:gd name="T26" fmla="*/ 82 w 773"/>
                <a:gd name="T27" fmla="*/ 321 h 771"/>
                <a:gd name="T28" fmla="*/ 320 w 773"/>
                <a:gd name="T29" fmla="*/ 83 h 771"/>
                <a:gd name="T30" fmla="*/ 364 w 773"/>
                <a:gd name="T31" fmla="*/ 83 h 771"/>
                <a:gd name="T32" fmla="*/ 619 w 773"/>
                <a:gd name="T33" fmla="*/ 338 h 771"/>
                <a:gd name="T34" fmla="*/ 619 w 773"/>
                <a:gd name="T35" fmla="*/ 382 h 771"/>
                <a:gd name="T36" fmla="*/ 381 w 773"/>
                <a:gd name="T37" fmla="*/ 620 h 771"/>
                <a:gd name="T38" fmla="*/ 381 w 773"/>
                <a:gd name="T39" fmla="*/ 620 h 771"/>
                <a:gd name="T40" fmla="*/ 381 w 773"/>
                <a:gd name="T41" fmla="*/ 62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3" name="Freeform 72"/>
            <p:cNvSpPr>
              <a:spLocks noEditPoints="1"/>
            </p:cNvSpPr>
            <p:nvPr>
              <p:custDataLst>
                <p:tags r:id="rId24"/>
              </p:custDataLst>
            </p:nvPr>
          </p:nvSpPr>
          <p:spPr bwMode="auto">
            <a:xfrm>
              <a:off x="7604125" y="2832100"/>
              <a:ext cx="84138" cy="84137"/>
            </a:xfrm>
            <a:custGeom>
              <a:avLst/>
              <a:gdLst>
                <a:gd name="T0" fmla="*/ 9 w 53"/>
                <a:gd name="T1" fmla="*/ 9 h 53"/>
                <a:gd name="T2" fmla="*/ 2 w 53"/>
                <a:gd name="T3" fmla="*/ 33 h 53"/>
                <a:gd name="T4" fmla="*/ 20 w 53"/>
                <a:gd name="T5" fmla="*/ 51 h 53"/>
                <a:gd name="T6" fmla="*/ 44 w 53"/>
                <a:gd name="T7" fmla="*/ 44 h 53"/>
                <a:gd name="T8" fmla="*/ 51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4" name="Freeform 73"/>
            <p:cNvSpPr>
              <a:spLocks noEditPoints="1"/>
            </p:cNvSpPr>
            <p:nvPr>
              <p:custDataLst>
                <p:tags r:id="rId25"/>
              </p:custDataLst>
            </p:nvPr>
          </p:nvSpPr>
          <p:spPr bwMode="auto">
            <a:xfrm>
              <a:off x="7491413" y="2944813"/>
              <a:ext cx="84138" cy="84137"/>
            </a:xfrm>
            <a:custGeom>
              <a:avLst/>
              <a:gdLst>
                <a:gd name="T0" fmla="*/ 9 w 53"/>
                <a:gd name="T1" fmla="*/ 9 h 53"/>
                <a:gd name="T2" fmla="*/ 2 w 53"/>
                <a:gd name="T3" fmla="*/ 33 h 53"/>
                <a:gd name="T4" fmla="*/ 20 w 53"/>
                <a:gd name="T5" fmla="*/ 51 h 53"/>
                <a:gd name="T6" fmla="*/ 44 w 53"/>
                <a:gd name="T7" fmla="*/ 44 h 53"/>
                <a:gd name="T8" fmla="*/ 50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5" name="Freeform 74"/>
            <p:cNvSpPr>
              <a:spLocks noEditPoints="1"/>
            </p:cNvSpPr>
            <p:nvPr>
              <p:custDataLst>
                <p:tags r:id="rId26"/>
              </p:custDataLst>
            </p:nvPr>
          </p:nvSpPr>
          <p:spPr bwMode="auto">
            <a:xfrm>
              <a:off x="6961188" y="2590800"/>
              <a:ext cx="277813" cy="279400"/>
            </a:xfrm>
            <a:custGeom>
              <a:avLst/>
              <a:gdLst>
                <a:gd name="T0" fmla="*/ 13 w 175"/>
                <a:gd name="T1" fmla="*/ 106 h 175"/>
                <a:gd name="T2" fmla="*/ 105 w 175"/>
                <a:gd name="T3" fmla="*/ 13 h 175"/>
                <a:gd name="T4" fmla="*/ 145 w 175"/>
                <a:gd name="T5" fmla="*/ 23 h 175"/>
                <a:gd name="T6" fmla="*/ 171 w 175"/>
                <a:gd name="T7" fmla="*/ 141 h 175"/>
                <a:gd name="T8" fmla="*/ 142 w 175"/>
                <a:gd name="T9" fmla="*/ 171 h 175"/>
                <a:gd name="T10" fmla="*/ 23 w 175"/>
                <a:gd name="T11" fmla="*/ 146 h 175"/>
                <a:gd name="T12" fmla="*/ 13 w 175"/>
                <a:gd name="T13" fmla="*/ 106 h 175"/>
                <a:gd name="T14" fmla="*/ 13 w 175"/>
                <a:gd name="T15" fmla="*/ 106 h 175"/>
                <a:gd name="T16" fmla="*/ 13 w 175"/>
                <a:gd name="T17" fmla="*/ 10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6" name="Freeform 75"/>
            <p:cNvSpPr/>
            <p:nvPr>
              <p:custDataLst>
                <p:tags r:id="rId27"/>
              </p:custDataLst>
            </p:nvPr>
          </p:nvSpPr>
          <p:spPr bwMode="auto">
            <a:xfrm>
              <a:off x="8096250" y="1639888"/>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7" name="Freeform 76"/>
            <p:cNvSpPr/>
            <p:nvPr>
              <p:custDataLst>
                <p:tags r:id="rId28"/>
              </p:custDataLst>
            </p:nvPr>
          </p:nvSpPr>
          <p:spPr bwMode="auto">
            <a:xfrm>
              <a:off x="8096250" y="1643063"/>
              <a:ext cx="174625" cy="171450"/>
            </a:xfrm>
            <a:custGeom>
              <a:avLst/>
              <a:gdLst>
                <a:gd name="T0" fmla="*/ 110 w 110"/>
                <a:gd name="T1" fmla="*/ 108 h 108"/>
                <a:gd name="T2" fmla="*/ 0 w 110"/>
                <a:gd name="T3" fmla="*/ 108 h 108"/>
                <a:gd name="T4" fmla="*/ 110 w 110"/>
                <a:gd name="T5" fmla="*/ 0 h 108"/>
                <a:gd name="T6" fmla="*/ 110 w 110"/>
                <a:gd name="T7" fmla="*/ 108 h 108"/>
              </a:gdLst>
              <a:ahLst/>
              <a:cxnLst>
                <a:cxn ang="0">
                  <a:pos x="T0" y="T1"/>
                </a:cxn>
                <a:cxn ang="0">
                  <a:pos x="T2" y="T3"/>
                </a:cxn>
                <a:cxn ang="0">
                  <a:pos x="T4" y="T5"/>
                </a:cxn>
                <a:cxn ang="0">
                  <a:pos x="T6" y="T7"/>
                </a:cxn>
              </a:cxnLst>
              <a:rect l="0" t="0" r="r" b="b"/>
              <a:pathLst>
                <a:path w="110" h="108">
                  <a:moveTo>
                    <a:pt x="110" y="108"/>
                  </a:moveTo>
                  <a:lnTo>
                    <a:pt x="0" y="108"/>
                  </a:lnTo>
                  <a:lnTo>
                    <a:pt x="110"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8" name="Freeform 77"/>
            <p:cNvSpPr/>
            <p:nvPr>
              <p:custDataLst>
                <p:tags r:id="rId29"/>
              </p:custDataLst>
            </p:nvPr>
          </p:nvSpPr>
          <p:spPr bwMode="auto">
            <a:xfrm>
              <a:off x="8096250" y="1814513"/>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9" name="Freeform 78"/>
            <p:cNvSpPr/>
            <p:nvPr>
              <p:custDataLst>
                <p:tags r:id="rId30"/>
              </p:custDataLst>
            </p:nvPr>
          </p:nvSpPr>
          <p:spPr bwMode="auto">
            <a:xfrm>
              <a:off x="8218488" y="1957388"/>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0" name="Freeform 79"/>
            <p:cNvSpPr/>
            <p:nvPr>
              <p:custDataLst>
                <p:tags r:id="rId31"/>
              </p:custDataLst>
            </p:nvPr>
          </p:nvSpPr>
          <p:spPr bwMode="auto">
            <a:xfrm>
              <a:off x="8220075" y="208597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1" name="Freeform 80"/>
            <p:cNvSpPr/>
            <p:nvPr>
              <p:custDataLst>
                <p:tags r:id="rId32"/>
              </p:custDataLst>
            </p:nvPr>
          </p:nvSpPr>
          <p:spPr bwMode="auto">
            <a:xfrm>
              <a:off x="8221663" y="221456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2" name="Rectangle 81"/>
            <p:cNvSpPr>
              <a:spLocks noChangeArrowheads="1"/>
            </p:cNvSpPr>
            <p:nvPr>
              <p:custDataLst>
                <p:tags r:id="rId33"/>
              </p:custDataLst>
            </p:nvPr>
          </p:nvSpPr>
          <p:spPr bwMode="auto">
            <a:xfrm>
              <a:off x="8101013" y="1643063"/>
              <a:ext cx="482600" cy="727075"/>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3" name="Freeform 82"/>
            <p:cNvSpPr/>
            <p:nvPr>
              <p:custDataLst>
                <p:tags r:id="rId34"/>
              </p:custDataLst>
            </p:nvPr>
          </p:nvSpPr>
          <p:spPr bwMode="auto">
            <a:xfrm>
              <a:off x="7902575" y="1495425"/>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4" name="Freeform 83"/>
            <p:cNvSpPr/>
            <p:nvPr>
              <p:custDataLst>
                <p:tags r:id="rId35"/>
              </p:custDataLst>
            </p:nvPr>
          </p:nvSpPr>
          <p:spPr bwMode="auto">
            <a:xfrm>
              <a:off x="7902575" y="1498600"/>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5" name="Freeform 84"/>
            <p:cNvSpPr/>
            <p:nvPr>
              <p:custDataLst>
                <p:tags r:id="rId36"/>
              </p:custDataLst>
            </p:nvPr>
          </p:nvSpPr>
          <p:spPr bwMode="auto">
            <a:xfrm>
              <a:off x="7902575" y="1670050"/>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6" name="Freeform 85"/>
            <p:cNvSpPr/>
            <p:nvPr>
              <p:custDataLst>
                <p:tags r:id="rId37"/>
              </p:custDataLst>
            </p:nvPr>
          </p:nvSpPr>
          <p:spPr bwMode="auto">
            <a:xfrm>
              <a:off x="8024813" y="1812925"/>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7" name="Freeform 86"/>
            <p:cNvSpPr/>
            <p:nvPr>
              <p:custDataLst>
                <p:tags r:id="rId38"/>
              </p:custDataLst>
            </p:nvPr>
          </p:nvSpPr>
          <p:spPr bwMode="auto">
            <a:xfrm>
              <a:off x="8026400" y="194151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8" name="Freeform 87"/>
            <p:cNvSpPr/>
            <p:nvPr>
              <p:custDataLst>
                <p:tags r:id="rId39"/>
              </p:custDataLst>
            </p:nvPr>
          </p:nvSpPr>
          <p:spPr bwMode="auto">
            <a:xfrm>
              <a:off x="8027988" y="2070100"/>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9" name="Rectangle 88"/>
            <p:cNvSpPr>
              <a:spLocks noChangeArrowheads="1"/>
            </p:cNvSpPr>
            <p:nvPr>
              <p:custDataLst>
                <p:tags r:id="rId40"/>
              </p:custDataLst>
            </p:nvPr>
          </p:nvSpPr>
          <p:spPr bwMode="auto">
            <a:xfrm>
              <a:off x="7907338" y="1497013"/>
              <a:ext cx="484188" cy="728662"/>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0" name="Freeform 89"/>
            <p:cNvSpPr/>
            <p:nvPr>
              <p:custDataLst>
                <p:tags r:id="rId41"/>
              </p:custDataLst>
            </p:nvPr>
          </p:nvSpPr>
          <p:spPr bwMode="auto">
            <a:xfrm>
              <a:off x="7699375" y="1327150"/>
              <a:ext cx="608013" cy="828675"/>
            </a:xfrm>
            <a:custGeom>
              <a:avLst/>
              <a:gdLst>
                <a:gd name="T0" fmla="*/ 108 w 383"/>
                <a:gd name="T1" fmla="*/ 3 h 522"/>
                <a:gd name="T2" fmla="*/ 378 w 383"/>
                <a:gd name="T3" fmla="*/ 0 h 522"/>
                <a:gd name="T4" fmla="*/ 383 w 383"/>
                <a:gd name="T5" fmla="*/ 518 h 522"/>
                <a:gd name="T6" fmla="*/ 3 w 383"/>
                <a:gd name="T7" fmla="*/ 522 h 522"/>
                <a:gd name="T8" fmla="*/ 0 w 383"/>
                <a:gd name="T9" fmla="*/ 110 h 522"/>
                <a:gd name="T10" fmla="*/ 108 w 383"/>
                <a:gd name="T11" fmla="*/ 3 h 522"/>
              </a:gdLst>
              <a:ahLst/>
              <a:cxnLst>
                <a:cxn ang="0">
                  <a:pos x="T0" y="T1"/>
                </a:cxn>
                <a:cxn ang="0">
                  <a:pos x="T2" y="T3"/>
                </a:cxn>
                <a:cxn ang="0">
                  <a:pos x="T4" y="T5"/>
                </a:cxn>
                <a:cxn ang="0">
                  <a:pos x="T6" y="T7"/>
                </a:cxn>
                <a:cxn ang="0">
                  <a:pos x="T8" y="T9"/>
                </a:cxn>
                <a:cxn ang="0">
                  <a:pos x="T10" y="T11"/>
                </a:cxn>
              </a:cxnLst>
              <a:rect l="0" t="0" r="r" b="b"/>
              <a:pathLst>
                <a:path w="383" h="522">
                  <a:moveTo>
                    <a:pt x="108" y="3"/>
                  </a:moveTo>
                  <a:lnTo>
                    <a:pt x="378" y="0"/>
                  </a:lnTo>
                  <a:lnTo>
                    <a:pt x="383" y="518"/>
                  </a:lnTo>
                  <a:lnTo>
                    <a:pt x="3" y="522"/>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1" name="Freeform 90"/>
            <p:cNvSpPr/>
            <p:nvPr>
              <p:custDataLst>
                <p:tags r:id="rId42"/>
              </p:custDataLst>
            </p:nvPr>
          </p:nvSpPr>
          <p:spPr bwMode="auto">
            <a:xfrm>
              <a:off x="7699375" y="1330325"/>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2" name="Freeform 91"/>
            <p:cNvSpPr/>
            <p:nvPr>
              <p:custDataLst>
                <p:tags r:id="rId43"/>
              </p:custDataLst>
            </p:nvPr>
          </p:nvSpPr>
          <p:spPr bwMode="auto">
            <a:xfrm>
              <a:off x="7699375" y="1501775"/>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3" name="Freeform 92"/>
            <p:cNvSpPr/>
            <p:nvPr>
              <p:custDataLst>
                <p:tags r:id="rId44"/>
              </p:custDataLst>
            </p:nvPr>
          </p:nvSpPr>
          <p:spPr bwMode="auto">
            <a:xfrm>
              <a:off x="7821613" y="1646238"/>
              <a:ext cx="357188" cy="63500"/>
            </a:xfrm>
            <a:custGeom>
              <a:avLst/>
              <a:gdLst>
                <a:gd name="T0" fmla="*/ 225 w 225"/>
                <a:gd name="T1" fmla="*/ 38 h 40"/>
                <a:gd name="T2" fmla="*/ 1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1"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4" name="Freeform 93"/>
            <p:cNvSpPr/>
            <p:nvPr>
              <p:custDataLst>
                <p:tags r:id="rId45"/>
              </p:custDataLst>
            </p:nvPr>
          </p:nvSpPr>
          <p:spPr bwMode="auto">
            <a:xfrm>
              <a:off x="7823200" y="177482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5" name="Freeform 94"/>
            <p:cNvSpPr/>
            <p:nvPr>
              <p:custDataLst>
                <p:tags r:id="rId46"/>
              </p:custDataLst>
            </p:nvPr>
          </p:nvSpPr>
          <p:spPr bwMode="auto">
            <a:xfrm>
              <a:off x="7824788" y="1901825"/>
              <a:ext cx="357188" cy="65087"/>
            </a:xfrm>
            <a:custGeom>
              <a:avLst/>
              <a:gdLst>
                <a:gd name="T0" fmla="*/ 225 w 225"/>
                <a:gd name="T1" fmla="*/ 38 h 41"/>
                <a:gd name="T2" fmla="*/ 0 w 225"/>
                <a:gd name="T3" fmla="*/ 41 h 41"/>
                <a:gd name="T4" fmla="*/ 0 w 225"/>
                <a:gd name="T5" fmla="*/ 2 h 41"/>
                <a:gd name="T6" fmla="*/ 225 w 225"/>
                <a:gd name="T7" fmla="*/ 0 h 41"/>
                <a:gd name="T8" fmla="*/ 225 w 225"/>
                <a:gd name="T9" fmla="*/ 38 h 41"/>
              </a:gdLst>
              <a:ahLst/>
              <a:cxnLst>
                <a:cxn ang="0">
                  <a:pos x="T0" y="T1"/>
                </a:cxn>
                <a:cxn ang="0">
                  <a:pos x="T2" y="T3"/>
                </a:cxn>
                <a:cxn ang="0">
                  <a:pos x="T4" y="T5"/>
                </a:cxn>
                <a:cxn ang="0">
                  <a:pos x="T6" y="T7"/>
                </a:cxn>
                <a:cxn ang="0">
                  <a:pos x="T8" y="T9"/>
                </a:cxn>
              </a:cxnLst>
              <a:rect l="0" t="0" r="r" b="b"/>
              <a:pathLst>
                <a:path w="225" h="41">
                  <a:moveTo>
                    <a:pt x="225" y="38"/>
                  </a:moveTo>
                  <a:lnTo>
                    <a:pt x="0" y="41"/>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6" name="Freeform 95"/>
            <p:cNvSpPr/>
            <p:nvPr>
              <p:custDataLst>
                <p:tags r:id="rId47"/>
              </p:custDataLst>
            </p:nvPr>
          </p:nvSpPr>
          <p:spPr bwMode="auto">
            <a:xfrm>
              <a:off x="7621588" y="3222625"/>
              <a:ext cx="1214438" cy="839787"/>
            </a:xfrm>
            <a:custGeom>
              <a:avLst/>
              <a:gdLst>
                <a:gd name="T0" fmla="*/ 733 w 765"/>
                <a:gd name="T1" fmla="*/ 529 h 529"/>
                <a:gd name="T2" fmla="*/ 32 w 765"/>
                <a:gd name="T3" fmla="*/ 529 h 529"/>
                <a:gd name="T4" fmla="*/ 0 w 765"/>
                <a:gd name="T5" fmla="*/ 497 h 529"/>
                <a:gd name="T6" fmla="*/ 0 w 765"/>
                <a:gd name="T7" fmla="*/ 31 h 529"/>
                <a:gd name="T8" fmla="*/ 32 w 765"/>
                <a:gd name="T9" fmla="*/ 0 h 529"/>
                <a:gd name="T10" fmla="*/ 733 w 765"/>
                <a:gd name="T11" fmla="*/ 0 h 529"/>
                <a:gd name="T12" fmla="*/ 765 w 765"/>
                <a:gd name="T13" fmla="*/ 31 h 529"/>
                <a:gd name="T14" fmla="*/ 765 w 765"/>
                <a:gd name="T15" fmla="*/ 497 h 529"/>
                <a:gd name="T16" fmla="*/ 733 w 765"/>
                <a:gd name="T17"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7" name="Rectangle 96"/>
            <p:cNvSpPr>
              <a:spLocks noChangeArrowheads="1"/>
            </p:cNvSpPr>
            <p:nvPr>
              <p:custDataLst>
                <p:tags r:id="rId48"/>
              </p:custDataLst>
            </p:nvPr>
          </p:nvSpPr>
          <p:spPr bwMode="auto">
            <a:xfrm>
              <a:off x="7724775" y="3311525"/>
              <a:ext cx="1008063" cy="660400"/>
            </a:xfrm>
            <a:prstGeom prst="rect">
              <a:avLst/>
            </a:prstGeom>
            <a:solidFill>
              <a:srgbClr val="1A1A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 name="Rectangle 97"/>
            <p:cNvSpPr>
              <a:spLocks noChangeArrowheads="1"/>
            </p:cNvSpPr>
            <p:nvPr>
              <p:custDataLst>
                <p:tags r:id="rId49"/>
              </p:custDataLst>
            </p:nvPr>
          </p:nvSpPr>
          <p:spPr bwMode="auto">
            <a:xfrm>
              <a:off x="7724775" y="3863975"/>
              <a:ext cx="1008063" cy="10795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 name="Freeform 98"/>
            <p:cNvSpPr/>
            <p:nvPr>
              <p:custDataLst>
                <p:tags r:id="rId50"/>
              </p:custDataLst>
            </p:nvPr>
          </p:nvSpPr>
          <p:spPr bwMode="auto">
            <a:xfrm>
              <a:off x="7999413" y="3492500"/>
              <a:ext cx="458788" cy="296862"/>
            </a:xfrm>
            <a:custGeom>
              <a:avLst/>
              <a:gdLst>
                <a:gd name="T0" fmla="*/ 241 w 289"/>
                <a:gd name="T1" fmla="*/ 187 h 187"/>
                <a:gd name="T2" fmla="*/ 48 w 289"/>
                <a:gd name="T3" fmla="*/ 187 h 187"/>
                <a:gd name="T4" fmla="*/ 0 w 289"/>
                <a:gd name="T5" fmla="*/ 139 h 187"/>
                <a:gd name="T6" fmla="*/ 0 w 289"/>
                <a:gd name="T7" fmla="*/ 48 h 187"/>
                <a:gd name="T8" fmla="*/ 48 w 289"/>
                <a:gd name="T9" fmla="*/ 0 h 187"/>
                <a:gd name="T10" fmla="*/ 241 w 289"/>
                <a:gd name="T11" fmla="*/ 0 h 187"/>
                <a:gd name="T12" fmla="*/ 289 w 289"/>
                <a:gd name="T13" fmla="*/ 48 h 187"/>
                <a:gd name="T14" fmla="*/ 289 w 289"/>
                <a:gd name="T15" fmla="*/ 139 h 187"/>
                <a:gd name="T16" fmla="*/ 241 w 289"/>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0" name="Freeform 99"/>
            <p:cNvSpPr/>
            <p:nvPr>
              <p:custDataLst>
                <p:tags r:id="rId51"/>
              </p:custDataLst>
            </p:nvPr>
          </p:nvSpPr>
          <p:spPr bwMode="auto">
            <a:xfrm>
              <a:off x="8153400" y="3563938"/>
              <a:ext cx="150813" cy="153987"/>
            </a:xfrm>
            <a:custGeom>
              <a:avLst/>
              <a:gdLst>
                <a:gd name="T0" fmla="*/ 0 w 95"/>
                <a:gd name="T1" fmla="*/ 0 h 97"/>
                <a:gd name="T2" fmla="*/ 0 w 95"/>
                <a:gd name="T3" fmla="*/ 97 h 97"/>
                <a:gd name="T4" fmla="*/ 95 w 95"/>
                <a:gd name="T5" fmla="*/ 48 h 97"/>
                <a:gd name="T6" fmla="*/ 0 w 95"/>
                <a:gd name="T7" fmla="*/ 0 h 97"/>
              </a:gdLst>
              <a:ahLst/>
              <a:cxnLst>
                <a:cxn ang="0">
                  <a:pos x="T0" y="T1"/>
                </a:cxn>
                <a:cxn ang="0">
                  <a:pos x="T2" y="T3"/>
                </a:cxn>
                <a:cxn ang="0">
                  <a:pos x="T4" y="T5"/>
                </a:cxn>
                <a:cxn ang="0">
                  <a:pos x="T6" y="T7"/>
                </a:cxn>
              </a:cxnLst>
              <a:rect l="0" t="0" r="r" b="b"/>
              <a:pathLst>
                <a:path w="95" h="97">
                  <a:moveTo>
                    <a:pt x="0" y="0"/>
                  </a:moveTo>
                  <a:lnTo>
                    <a:pt x="0" y="97"/>
                  </a:lnTo>
                  <a:lnTo>
                    <a:pt x="95"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1" name="Freeform 100"/>
            <p:cNvSpPr/>
            <p:nvPr>
              <p:custDataLst>
                <p:tags r:id="rId52"/>
              </p:custDataLst>
            </p:nvPr>
          </p:nvSpPr>
          <p:spPr bwMode="auto">
            <a:xfrm>
              <a:off x="7804150" y="3903663"/>
              <a:ext cx="882650" cy="38100"/>
            </a:xfrm>
            <a:custGeom>
              <a:avLst/>
              <a:gdLst>
                <a:gd name="T0" fmla="*/ 545 w 556"/>
                <a:gd name="T1" fmla="*/ 24 h 24"/>
                <a:gd name="T2" fmla="*/ 11 w 556"/>
                <a:gd name="T3" fmla="*/ 24 h 24"/>
                <a:gd name="T4" fmla="*/ 0 w 556"/>
                <a:gd name="T5" fmla="*/ 13 h 24"/>
                <a:gd name="T6" fmla="*/ 0 w 556"/>
                <a:gd name="T7" fmla="*/ 11 h 24"/>
                <a:gd name="T8" fmla="*/ 11 w 556"/>
                <a:gd name="T9" fmla="*/ 0 h 24"/>
                <a:gd name="T10" fmla="*/ 545 w 556"/>
                <a:gd name="T11" fmla="*/ 0 h 24"/>
                <a:gd name="T12" fmla="*/ 556 w 556"/>
                <a:gd name="T13" fmla="*/ 11 h 24"/>
                <a:gd name="T14" fmla="*/ 556 w 556"/>
                <a:gd name="T15" fmla="*/ 13 h 24"/>
                <a:gd name="T16" fmla="*/ 545 w 55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2" name="Oval 101"/>
            <p:cNvSpPr>
              <a:spLocks noChangeArrowheads="1"/>
            </p:cNvSpPr>
            <p:nvPr>
              <p:custDataLst>
                <p:tags r:id="rId53"/>
              </p:custDataLst>
            </p:nvPr>
          </p:nvSpPr>
          <p:spPr bwMode="auto">
            <a:xfrm>
              <a:off x="7847013" y="3879850"/>
              <a:ext cx="80963" cy="80962"/>
            </a:xfrm>
            <a:prstGeom prst="ellipse">
              <a:avLst/>
            </a:pr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3" name="Oval 102"/>
            <p:cNvSpPr>
              <a:spLocks noChangeArrowheads="1"/>
            </p:cNvSpPr>
            <p:nvPr>
              <p:custDataLst>
                <p:tags r:id="rId54"/>
              </p:custDataLst>
            </p:nvPr>
          </p:nvSpPr>
          <p:spPr bwMode="auto">
            <a:xfrm>
              <a:off x="7870825" y="3903663"/>
              <a:ext cx="33338" cy="33337"/>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4" name="Freeform 103"/>
            <p:cNvSpPr/>
            <p:nvPr>
              <p:custDataLst>
                <p:tags r:id="rId55"/>
              </p:custDataLst>
            </p:nvPr>
          </p:nvSpPr>
          <p:spPr bwMode="auto">
            <a:xfrm>
              <a:off x="8534400" y="2755900"/>
              <a:ext cx="944563" cy="695325"/>
            </a:xfrm>
            <a:custGeom>
              <a:avLst/>
              <a:gdLst>
                <a:gd name="T0" fmla="*/ 564 w 595"/>
                <a:gd name="T1" fmla="*/ 438 h 438"/>
                <a:gd name="T2" fmla="*/ 32 w 595"/>
                <a:gd name="T3" fmla="*/ 438 h 438"/>
                <a:gd name="T4" fmla="*/ 0 w 595"/>
                <a:gd name="T5" fmla="*/ 406 h 438"/>
                <a:gd name="T6" fmla="*/ 0 w 595"/>
                <a:gd name="T7" fmla="*/ 32 h 438"/>
                <a:gd name="T8" fmla="*/ 32 w 595"/>
                <a:gd name="T9" fmla="*/ 0 h 438"/>
                <a:gd name="T10" fmla="*/ 564 w 595"/>
                <a:gd name="T11" fmla="*/ 0 h 438"/>
                <a:gd name="T12" fmla="*/ 595 w 595"/>
                <a:gd name="T13" fmla="*/ 32 h 438"/>
                <a:gd name="T14" fmla="*/ 595 w 595"/>
                <a:gd name="T15" fmla="*/ 406 h 438"/>
                <a:gd name="T16" fmla="*/ 564 w 595"/>
                <a:gd name="T1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5" name="Rectangle 104"/>
            <p:cNvSpPr>
              <a:spLocks noChangeArrowheads="1"/>
            </p:cNvSpPr>
            <p:nvPr>
              <p:custDataLst>
                <p:tags r:id="rId56"/>
              </p:custDataLst>
            </p:nvPr>
          </p:nvSpPr>
          <p:spPr bwMode="auto">
            <a:xfrm>
              <a:off x="8615363" y="2830513"/>
              <a:ext cx="784225" cy="54610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6" name="Rectangle 105"/>
            <p:cNvSpPr>
              <a:spLocks noChangeArrowheads="1"/>
            </p:cNvSpPr>
            <p:nvPr>
              <p:custDataLst>
                <p:tags r:id="rId57"/>
              </p:custDataLst>
            </p:nvPr>
          </p:nvSpPr>
          <p:spPr bwMode="auto">
            <a:xfrm>
              <a:off x="8697913" y="2884488"/>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7" name="Rectangle 106"/>
            <p:cNvSpPr>
              <a:spLocks noChangeArrowheads="1"/>
            </p:cNvSpPr>
            <p:nvPr>
              <p:custDataLst>
                <p:tags r:id="rId58"/>
              </p:custDataLst>
            </p:nvPr>
          </p:nvSpPr>
          <p:spPr bwMode="auto">
            <a:xfrm>
              <a:off x="8780463" y="3040063"/>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8" name="Rectangle 107"/>
            <p:cNvSpPr>
              <a:spLocks noChangeArrowheads="1"/>
            </p:cNvSpPr>
            <p:nvPr>
              <p:custDataLst>
                <p:tags r:id="rId59"/>
              </p:custDataLst>
            </p:nvPr>
          </p:nvSpPr>
          <p:spPr bwMode="auto">
            <a:xfrm>
              <a:off x="8780463" y="3273425"/>
              <a:ext cx="157163"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9" name="Rectangle 108"/>
            <p:cNvSpPr>
              <a:spLocks noChangeArrowheads="1"/>
            </p:cNvSpPr>
            <p:nvPr>
              <p:custDataLst>
                <p:tags r:id="rId60"/>
              </p:custDataLst>
            </p:nvPr>
          </p:nvSpPr>
          <p:spPr bwMode="auto">
            <a:xfrm>
              <a:off x="8780463" y="3195638"/>
              <a:ext cx="536575"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0" name="Rectangle 109"/>
            <p:cNvSpPr>
              <a:spLocks noChangeArrowheads="1"/>
            </p:cNvSpPr>
            <p:nvPr>
              <p:custDataLst>
                <p:tags r:id="rId61"/>
              </p:custDataLst>
            </p:nvPr>
          </p:nvSpPr>
          <p:spPr bwMode="auto">
            <a:xfrm>
              <a:off x="8697913" y="3117850"/>
              <a:ext cx="457200"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1" name="Rectangle 110"/>
            <p:cNvSpPr>
              <a:spLocks noChangeArrowheads="1"/>
            </p:cNvSpPr>
            <p:nvPr>
              <p:custDataLst>
                <p:tags r:id="rId62"/>
              </p:custDataLst>
            </p:nvPr>
          </p:nvSpPr>
          <p:spPr bwMode="auto">
            <a:xfrm>
              <a:off x="8780463" y="2962275"/>
              <a:ext cx="45878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2" name="Freeform 111"/>
            <p:cNvSpPr>
              <a:spLocks noEditPoints="1"/>
            </p:cNvSpPr>
            <p:nvPr>
              <p:custDataLst>
                <p:tags r:id="rId63"/>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close/>
                  <a:moveTo>
                    <a:pt x="0" y="26"/>
                  </a:moveTo>
                  <a:lnTo>
                    <a:pt x="0" y="2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3" name="Freeform 112"/>
            <p:cNvSpPr>
              <a:spLocks noEditPoints="1"/>
            </p:cNvSpPr>
            <p:nvPr>
              <p:custDataLst>
                <p:tags r:id="rId64"/>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moveTo>
                    <a:pt x="0" y="26"/>
                  </a:moveTo>
                  <a:lnTo>
                    <a:pt x="0"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4" name="Freeform 113"/>
            <p:cNvSpPr>
              <a:spLocks noEditPoints="1"/>
            </p:cNvSpPr>
            <p:nvPr>
              <p:custDataLst>
                <p:tags r:id="rId65"/>
              </p:custDataLst>
            </p:nvPr>
          </p:nvSpPr>
          <p:spPr bwMode="auto">
            <a:xfrm>
              <a:off x="6834188" y="3846513"/>
              <a:ext cx="528638" cy="528637"/>
            </a:xfrm>
            <a:custGeom>
              <a:avLst/>
              <a:gdLst>
                <a:gd name="T0" fmla="*/ 274 w 333"/>
                <a:gd name="T1" fmla="*/ 59 h 333"/>
                <a:gd name="T2" fmla="*/ 59 w 333"/>
                <a:gd name="T3" fmla="*/ 59 h 333"/>
                <a:gd name="T4" fmla="*/ 59 w 333"/>
                <a:gd name="T5" fmla="*/ 273 h 333"/>
                <a:gd name="T6" fmla="*/ 274 w 333"/>
                <a:gd name="T7" fmla="*/ 273 h 333"/>
                <a:gd name="T8" fmla="*/ 274 w 333"/>
                <a:gd name="T9" fmla="*/ 59 h 333"/>
                <a:gd name="T10" fmla="*/ 274 w 333"/>
                <a:gd name="T11" fmla="*/ 59 h 333"/>
                <a:gd name="T12" fmla="*/ 274 w 333"/>
                <a:gd name="T13" fmla="*/ 59 h 333"/>
              </a:gdLst>
              <a:ahLst/>
              <a:cxnLst>
                <a:cxn ang="0">
                  <a:pos x="T0" y="T1"/>
                </a:cxn>
                <a:cxn ang="0">
                  <a:pos x="T2" y="T3"/>
                </a:cxn>
                <a:cxn ang="0">
                  <a:pos x="T4" y="T5"/>
                </a:cxn>
                <a:cxn ang="0">
                  <a:pos x="T6" y="T7"/>
                </a:cxn>
                <a:cxn ang="0">
                  <a:pos x="T8" y="T9"/>
                </a:cxn>
                <a:cxn ang="0">
                  <a:pos x="T10" y="T11"/>
                </a:cxn>
                <a:cxn ang="0">
                  <a:pos x="T12" y="T13"/>
                </a:cxn>
              </a:cxnLst>
              <a:rect l="0" t="0" r="r" b="b"/>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5" name="Freeform 114"/>
            <p:cNvSpPr>
              <a:spLocks noEditPoints="1"/>
            </p:cNvSpPr>
            <p:nvPr>
              <p:custDataLst>
                <p:tags r:id="rId66"/>
              </p:custDataLst>
            </p:nvPr>
          </p:nvSpPr>
          <p:spPr bwMode="auto">
            <a:xfrm>
              <a:off x="6851650" y="3863975"/>
              <a:ext cx="434975" cy="434975"/>
            </a:xfrm>
            <a:custGeom>
              <a:avLst/>
              <a:gdLst>
                <a:gd name="T0" fmla="*/ 86 w 274"/>
                <a:gd name="T1" fmla="*/ 86 h 274"/>
                <a:gd name="T2" fmla="*/ 274 w 274"/>
                <a:gd name="T3" fmla="*/ 72 h 274"/>
                <a:gd name="T4" fmla="*/ 260 w 274"/>
                <a:gd name="T5" fmla="*/ 56 h 274"/>
                <a:gd name="T6" fmla="*/ 56 w 274"/>
                <a:gd name="T7" fmla="*/ 56 h 274"/>
                <a:gd name="T8" fmla="*/ 56 w 274"/>
                <a:gd name="T9" fmla="*/ 260 h 274"/>
                <a:gd name="T10" fmla="*/ 72 w 274"/>
                <a:gd name="T11" fmla="*/ 274 h 274"/>
                <a:gd name="T12" fmla="*/ 86 w 274"/>
                <a:gd name="T13" fmla="*/ 86 h 274"/>
                <a:gd name="T14" fmla="*/ 86 w 274"/>
                <a:gd name="T15" fmla="*/ 86 h 274"/>
                <a:gd name="T16" fmla="*/ 86 w 274"/>
                <a:gd name="T17" fmla="*/ 8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6" name="Freeform 115"/>
            <p:cNvSpPr>
              <a:spLocks noEditPoints="1"/>
            </p:cNvSpPr>
            <p:nvPr>
              <p:custDataLst>
                <p:tags r:id="rId67"/>
              </p:custDataLst>
            </p:nvPr>
          </p:nvSpPr>
          <p:spPr bwMode="auto">
            <a:xfrm>
              <a:off x="7100888" y="4111625"/>
              <a:ext cx="204788" cy="206375"/>
            </a:xfrm>
            <a:custGeom>
              <a:avLst/>
              <a:gdLst>
                <a:gd name="T0" fmla="*/ 114 w 129"/>
                <a:gd name="T1" fmla="*/ 15 h 130"/>
                <a:gd name="T2" fmla="*/ 38 w 129"/>
                <a:gd name="T3" fmla="*/ 39 h 130"/>
                <a:gd name="T4" fmla="*/ 14 w 129"/>
                <a:gd name="T5" fmla="*/ 115 h 130"/>
                <a:gd name="T6" fmla="*/ 90 w 129"/>
                <a:gd name="T7" fmla="*/ 91 h 130"/>
                <a:gd name="T8" fmla="*/ 114 w 129"/>
                <a:gd name="T9" fmla="*/ 15 h 130"/>
                <a:gd name="T10" fmla="*/ 114 w 129"/>
                <a:gd name="T11" fmla="*/ 15 h 130"/>
                <a:gd name="T12" fmla="*/ 114 w 129"/>
                <a:gd name="T13" fmla="*/ 15 h 130"/>
              </a:gdLst>
              <a:ahLst/>
              <a:cxnLst>
                <a:cxn ang="0">
                  <a:pos x="T0" y="T1"/>
                </a:cxn>
                <a:cxn ang="0">
                  <a:pos x="T2" y="T3"/>
                </a:cxn>
                <a:cxn ang="0">
                  <a:pos x="T4" y="T5"/>
                </a:cxn>
                <a:cxn ang="0">
                  <a:pos x="T6" y="T7"/>
                </a:cxn>
                <a:cxn ang="0">
                  <a:pos x="T8" y="T9"/>
                </a:cxn>
                <a:cxn ang="0">
                  <a:pos x="T10" y="T11"/>
                </a:cxn>
                <a:cxn ang="0">
                  <a:pos x="T12" y="T13"/>
                </a:cxn>
              </a:cxnLst>
              <a:rect l="0" t="0" r="r" b="b"/>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7" name="Freeform 116"/>
            <p:cNvSpPr>
              <a:spLocks noEditPoints="1"/>
            </p:cNvSpPr>
            <p:nvPr>
              <p:custDataLst>
                <p:tags r:id="rId68"/>
              </p:custDataLst>
            </p:nvPr>
          </p:nvSpPr>
          <p:spPr bwMode="auto">
            <a:xfrm>
              <a:off x="6351588" y="4056063"/>
              <a:ext cx="379413" cy="107950"/>
            </a:xfrm>
            <a:custGeom>
              <a:avLst/>
              <a:gdLst>
                <a:gd name="T0" fmla="*/ 86 w 239"/>
                <a:gd name="T1" fmla="*/ 68 h 68"/>
                <a:gd name="T2" fmla="*/ 0 w 239"/>
                <a:gd name="T3" fmla="*/ 34 h 68"/>
                <a:gd name="T4" fmla="*/ 86 w 239"/>
                <a:gd name="T5" fmla="*/ 0 h 68"/>
                <a:gd name="T6" fmla="*/ 239 w 239"/>
                <a:gd name="T7" fmla="*/ 34 h 68"/>
                <a:gd name="T8" fmla="*/ 86 w 239"/>
                <a:gd name="T9" fmla="*/ 68 h 68"/>
                <a:gd name="T10" fmla="*/ 86 w 239"/>
                <a:gd name="T11" fmla="*/ 68 h 68"/>
                <a:gd name="T12" fmla="*/ 86 w 239"/>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8" name="Freeform 117"/>
            <p:cNvSpPr>
              <a:spLocks noEditPoints="1"/>
            </p:cNvSpPr>
            <p:nvPr>
              <p:custDataLst>
                <p:tags r:id="rId69"/>
              </p:custDataLst>
            </p:nvPr>
          </p:nvSpPr>
          <p:spPr bwMode="auto">
            <a:xfrm>
              <a:off x="6761163" y="3773488"/>
              <a:ext cx="674688" cy="674687"/>
            </a:xfrm>
            <a:custGeom>
              <a:avLst/>
              <a:gdLst>
                <a:gd name="T0" fmla="*/ 425 w 425"/>
                <a:gd name="T1" fmla="*/ 212 h 425"/>
                <a:gd name="T2" fmla="*/ 212 w 425"/>
                <a:gd name="T3" fmla="*/ 0 h 425"/>
                <a:gd name="T4" fmla="*/ 0 w 425"/>
                <a:gd name="T5" fmla="*/ 212 h 425"/>
                <a:gd name="T6" fmla="*/ 212 w 425"/>
                <a:gd name="T7" fmla="*/ 425 h 425"/>
                <a:gd name="T8" fmla="*/ 425 w 425"/>
                <a:gd name="T9" fmla="*/ 212 h 425"/>
                <a:gd name="T10" fmla="*/ 49 w 425"/>
                <a:gd name="T11" fmla="*/ 212 h 425"/>
                <a:gd name="T12" fmla="*/ 212 w 425"/>
                <a:gd name="T13" fmla="*/ 49 h 425"/>
                <a:gd name="T14" fmla="*/ 376 w 425"/>
                <a:gd name="T15" fmla="*/ 212 h 425"/>
                <a:gd name="T16" fmla="*/ 212 w 425"/>
                <a:gd name="T17" fmla="*/ 376 h 425"/>
                <a:gd name="T18" fmla="*/ 49 w 425"/>
                <a:gd name="T19" fmla="*/ 212 h 425"/>
                <a:gd name="T20" fmla="*/ 49 w 425"/>
                <a:gd name="T21" fmla="*/ 212 h 425"/>
                <a:gd name="T22" fmla="*/ 49 w 425"/>
                <a:gd name="T23"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9" name="Freeform 118"/>
            <p:cNvSpPr>
              <a:spLocks noEditPoints="1"/>
            </p:cNvSpPr>
            <p:nvPr>
              <p:custDataLst>
                <p:tags r:id="rId70"/>
              </p:custDataLst>
            </p:nvPr>
          </p:nvSpPr>
          <p:spPr bwMode="auto">
            <a:xfrm>
              <a:off x="6769100" y="3781425"/>
              <a:ext cx="612775" cy="612775"/>
            </a:xfrm>
            <a:custGeom>
              <a:avLst/>
              <a:gdLst>
                <a:gd name="T0" fmla="*/ 223 w 386"/>
                <a:gd name="T1" fmla="*/ 386 h 386"/>
                <a:gd name="T2" fmla="*/ 386 w 386"/>
                <a:gd name="T3" fmla="*/ 223 h 386"/>
                <a:gd name="T4" fmla="*/ 333 w 386"/>
                <a:gd name="T5" fmla="*/ 102 h 386"/>
                <a:gd name="T6" fmla="*/ 376 w 386"/>
                <a:gd name="T7" fmla="*/ 212 h 386"/>
                <a:gd name="T8" fmla="*/ 213 w 386"/>
                <a:gd name="T9" fmla="*/ 376 h 386"/>
                <a:gd name="T10" fmla="*/ 102 w 386"/>
                <a:gd name="T11" fmla="*/ 333 h 386"/>
                <a:gd name="T12" fmla="*/ 223 w 386"/>
                <a:gd name="T13" fmla="*/ 386 h 386"/>
                <a:gd name="T14" fmla="*/ 10 w 386"/>
                <a:gd name="T15" fmla="*/ 223 h 386"/>
                <a:gd name="T16" fmla="*/ 223 w 386"/>
                <a:gd name="T17" fmla="*/ 10 h 386"/>
                <a:gd name="T18" fmla="*/ 368 w 386"/>
                <a:gd name="T19" fmla="*/ 67 h 386"/>
                <a:gd name="T20" fmla="*/ 213 w 386"/>
                <a:gd name="T21" fmla="*/ 0 h 386"/>
                <a:gd name="T22" fmla="*/ 0 w 386"/>
                <a:gd name="T23" fmla="*/ 212 h 386"/>
                <a:gd name="T24" fmla="*/ 68 w 386"/>
                <a:gd name="T25" fmla="*/ 368 h 386"/>
                <a:gd name="T26" fmla="*/ 10 w 386"/>
                <a:gd name="T27" fmla="*/ 223 h 386"/>
                <a:gd name="T28" fmla="*/ 10 w 386"/>
                <a:gd name="T29" fmla="*/ 223 h 386"/>
                <a:gd name="T30" fmla="*/ 10 w 386"/>
                <a:gd name="T31" fmla="*/ 22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0" name="Freeform 119"/>
            <p:cNvSpPr/>
            <p:nvPr>
              <p:custDataLst>
                <p:tags r:id="rId71"/>
              </p:custDataLst>
            </p:nvPr>
          </p:nvSpPr>
          <p:spPr bwMode="auto">
            <a:xfrm>
              <a:off x="6119813" y="1795463"/>
              <a:ext cx="598488" cy="520700"/>
            </a:xfrm>
            <a:custGeom>
              <a:avLst/>
              <a:gdLst>
                <a:gd name="T0" fmla="*/ 178 w 377"/>
                <a:gd name="T1" fmla="*/ 34 h 328"/>
                <a:gd name="T2" fmla="*/ 155 w 377"/>
                <a:gd name="T3" fmla="*/ 11 h 328"/>
                <a:gd name="T4" fmla="*/ 130 w 377"/>
                <a:gd name="T5" fmla="*/ 0 h 328"/>
                <a:gd name="T6" fmla="*/ 34 w 377"/>
                <a:gd name="T7" fmla="*/ 0 h 328"/>
                <a:gd name="T8" fmla="*/ 0 w 377"/>
                <a:gd name="T9" fmla="*/ 35 h 328"/>
                <a:gd name="T10" fmla="*/ 0 w 377"/>
                <a:gd name="T11" fmla="*/ 293 h 328"/>
                <a:gd name="T12" fmla="*/ 34 w 377"/>
                <a:gd name="T13" fmla="*/ 328 h 328"/>
                <a:gd name="T14" fmla="*/ 342 w 377"/>
                <a:gd name="T15" fmla="*/ 328 h 328"/>
                <a:gd name="T16" fmla="*/ 377 w 377"/>
                <a:gd name="T17" fmla="*/ 293 h 328"/>
                <a:gd name="T18" fmla="*/ 377 w 377"/>
                <a:gd name="T19" fmla="*/ 80 h 328"/>
                <a:gd name="T20" fmla="*/ 342 w 377"/>
                <a:gd name="T21" fmla="*/ 45 h 328"/>
                <a:gd name="T22" fmla="*/ 203 w 377"/>
                <a:gd name="T23" fmla="*/ 45 h 328"/>
                <a:gd name="T24" fmla="*/ 178 w 377"/>
                <a:gd name="T25"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1" name="Line 120"/>
            <p:cNvSpPr>
              <a:spLocks noChangeShapeType="1"/>
            </p:cNvSpPr>
            <p:nvPr>
              <p:custDataLst>
                <p:tags r:id="rId72"/>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2" name="Line 121"/>
            <p:cNvSpPr>
              <a:spLocks noChangeShapeType="1"/>
            </p:cNvSpPr>
            <p:nvPr>
              <p:custDataLst>
                <p:tags r:id="rId73"/>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3" name="Freeform 122"/>
            <p:cNvSpPr>
              <a:spLocks noEditPoints="1"/>
            </p:cNvSpPr>
            <p:nvPr>
              <p:custDataLst>
                <p:tags r:id="rId74"/>
              </p:custDataLst>
            </p:nvPr>
          </p:nvSpPr>
          <p:spPr bwMode="auto">
            <a:xfrm>
              <a:off x="6119813" y="1795463"/>
              <a:ext cx="598488" cy="520700"/>
            </a:xfrm>
            <a:custGeom>
              <a:avLst/>
              <a:gdLst>
                <a:gd name="T0" fmla="*/ 38 w 377"/>
                <a:gd name="T1" fmla="*/ 0 h 328"/>
                <a:gd name="T2" fmla="*/ 34 w 377"/>
                <a:gd name="T3" fmla="*/ 0 h 328"/>
                <a:gd name="T4" fmla="*/ 0 w 377"/>
                <a:gd name="T5" fmla="*/ 35 h 328"/>
                <a:gd name="T6" fmla="*/ 0 w 377"/>
                <a:gd name="T7" fmla="*/ 42 h 328"/>
                <a:gd name="T8" fmla="*/ 38 w 377"/>
                <a:gd name="T9" fmla="*/ 0 h 328"/>
                <a:gd name="T10" fmla="*/ 377 w 377"/>
                <a:gd name="T11" fmla="*/ 80 h 328"/>
                <a:gd name="T12" fmla="*/ 347 w 377"/>
                <a:gd name="T13" fmla="*/ 45 h 328"/>
                <a:gd name="T14" fmla="*/ 377 w 377"/>
                <a:gd name="T15" fmla="*/ 114 h 328"/>
                <a:gd name="T16" fmla="*/ 377 w 377"/>
                <a:gd name="T17" fmla="*/ 80 h 328"/>
                <a:gd name="T18" fmla="*/ 377 w 377"/>
                <a:gd name="T19" fmla="*/ 293 h 328"/>
                <a:gd name="T20" fmla="*/ 377 w 377"/>
                <a:gd name="T21" fmla="*/ 208 h 328"/>
                <a:gd name="T22" fmla="*/ 300 w 377"/>
                <a:gd name="T23" fmla="*/ 328 h 328"/>
                <a:gd name="T24" fmla="*/ 342 w 377"/>
                <a:gd name="T25" fmla="*/ 328 h 328"/>
                <a:gd name="T26" fmla="*/ 377 w 377"/>
                <a:gd name="T27" fmla="*/ 293 h 328"/>
                <a:gd name="T28" fmla="*/ 0 w 377"/>
                <a:gd name="T29" fmla="*/ 281 h 328"/>
                <a:gd name="T30" fmla="*/ 0 w 377"/>
                <a:gd name="T31" fmla="*/ 293 h 328"/>
                <a:gd name="T32" fmla="*/ 34 w 377"/>
                <a:gd name="T33" fmla="*/ 328 h 328"/>
                <a:gd name="T34" fmla="*/ 45 w 377"/>
                <a:gd name="T35" fmla="*/ 328 h 328"/>
                <a:gd name="T36" fmla="*/ 0 w 377"/>
                <a:gd name="T37" fmla="*/ 281 h 328"/>
                <a:gd name="T38" fmla="*/ 0 w 377"/>
                <a:gd name="T39" fmla="*/ 281 h 328"/>
                <a:gd name="T40" fmla="*/ 0 w 377"/>
                <a:gd name="T41" fmla="*/ 28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4" name="Freeform 123"/>
            <p:cNvSpPr>
              <a:spLocks noEditPoints="1"/>
            </p:cNvSpPr>
            <p:nvPr>
              <p:custDataLst>
                <p:tags r:id="rId75"/>
              </p:custDataLst>
            </p:nvPr>
          </p:nvSpPr>
          <p:spPr bwMode="auto">
            <a:xfrm>
              <a:off x="6119813" y="1795463"/>
              <a:ext cx="598488" cy="520700"/>
            </a:xfrm>
            <a:custGeom>
              <a:avLst/>
              <a:gdLst>
                <a:gd name="T0" fmla="*/ 64 w 377"/>
                <a:gd name="T1" fmla="*/ 0 h 328"/>
                <a:gd name="T2" fmla="*/ 38 w 377"/>
                <a:gd name="T3" fmla="*/ 0 h 328"/>
                <a:gd name="T4" fmla="*/ 0 w 377"/>
                <a:gd name="T5" fmla="*/ 42 h 328"/>
                <a:gd name="T6" fmla="*/ 0 w 377"/>
                <a:gd name="T7" fmla="*/ 73 h 328"/>
                <a:gd name="T8" fmla="*/ 64 w 377"/>
                <a:gd name="T9" fmla="*/ 0 h 328"/>
                <a:gd name="T10" fmla="*/ 0 w 377"/>
                <a:gd name="T11" fmla="*/ 229 h 328"/>
                <a:gd name="T12" fmla="*/ 0 w 377"/>
                <a:gd name="T13" fmla="*/ 281 h 328"/>
                <a:gd name="T14" fmla="*/ 45 w 377"/>
                <a:gd name="T15" fmla="*/ 328 h 328"/>
                <a:gd name="T16" fmla="*/ 123 w 377"/>
                <a:gd name="T17" fmla="*/ 328 h 328"/>
                <a:gd name="T18" fmla="*/ 0 w 377"/>
                <a:gd name="T19" fmla="*/ 229 h 328"/>
                <a:gd name="T20" fmla="*/ 377 w 377"/>
                <a:gd name="T21" fmla="*/ 208 h 328"/>
                <a:gd name="T22" fmla="*/ 377 w 377"/>
                <a:gd name="T23" fmla="*/ 114 h 328"/>
                <a:gd name="T24" fmla="*/ 347 w 377"/>
                <a:gd name="T25" fmla="*/ 45 h 328"/>
                <a:gd name="T26" fmla="*/ 342 w 377"/>
                <a:gd name="T27" fmla="*/ 45 h 328"/>
                <a:gd name="T28" fmla="*/ 310 w 377"/>
                <a:gd name="T29" fmla="*/ 45 h 328"/>
                <a:gd name="T30" fmla="*/ 345 w 377"/>
                <a:gd name="T31" fmla="*/ 151 h 328"/>
                <a:gd name="T32" fmla="*/ 204 w 377"/>
                <a:gd name="T33" fmla="*/ 328 h 328"/>
                <a:gd name="T34" fmla="*/ 300 w 377"/>
                <a:gd name="T35" fmla="*/ 328 h 328"/>
                <a:gd name="T36" fmla="*/ 377 w 377"/>
                <a:gd name="T37" fmla="*/ 208 h 328"/>
                <a:gd name="T38" fmla="*/ 377 w 377"/>
                <a:gd name="T39" fmla="*/ 208 h 328"/>
                <a:gd name="T40" fmla="*/ 377 w 377"/>
                <a:gd name="T41" fmla="*/ 20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5" name="Freeform 124"/>
            <p:cNvSpPr>
              <a:spLocks noEditPoints="1"/>
            </p:cNvSpPr>
            <p:nvPr>
              <p:custDataLst>
                <p:tags r:id="rId76"/>
              </p:custDataLst>
            </p:nvPr>
          </p:nvSpPr>
          <p:spPr bwMode="auto">
            <a:xfrm>
              <a:off x="6119813" y="1795463"/>
              <a:ext cx="547688" cy="520700"/>
            </a:xfrm>
            <a:custGeom>
              <a:avLst/>
              <a:gdLst>
                <a:gd name="T0" fmla="*/ 345 w 345"/>
                <a:gd name="T1" fmla="*/ 151 h 328"/>
                <a:gd name="T2" fmla="*/ 310 w 345"/>
                <a:gd name="T3" fmla="*/ 45 h 328"/>
                <a:gd name="T4" fmla="*/ 272 w 345"/>
                <a:gd name="T5" fmla="*/ 45 h 328"/>
                <a:gd name="T6" fmla="*/ 307 w 345"/>
                <a:gd name="T7" fmla="*/ 141 h 328"/>
                <a:gd name="T8" fmla="*/ 154 w 345"/>
                <a:gd name="T9" fmla="*/ 294 h 328"/>
                <a:gd name="T10" fmla="*/ 2 w 345"/>
                <a:gd name="T11" fmla="*/ 141 h 328"/>
                <a:gd name="T12" fmla="*/ 98 w 345"/>
                <a:gd name="T13" fmla="*/ 0 h 328"/>
                <a:gd name="T14" fmla="*/ 64 w 345"/>
                <a:gd name="T15" fmla="*/ 0 h 328"/>
                <a:gd name="T16" fmla="*/ 0 w 345"/>
                <a:gd name="T17" fmla="*/ 73 h 328"/>
                <a:gd name="T18" fmla="*/ 0 w 345"/>
                <a:gd name="T19" fmla="*/ 229 h 328"/>
                <a:gd name="T20" fmla="*/ 123 w 345"/>
                <a:gd name="T21" fmla="*/ 328 h 328"/>
                <a:gd name="T22" fmla="*/ 204 w 345"/>
                <a:gd name="T23" fmla="*/ 328 h 328"/>
                <a:gd name="T24" fmla="*/ 345 w 345"/>
                <a:gd name="T25" fmla="*/ 151 h 328"/>
                <a:gd name="T26" fmla="*/ 345 w 345"/>
                <a:gd name="T27" fmla="*/ 151 h 328"/>
                <a:gd name="T28" fmla="*/ 345 w 345"/>
                <a:gd name="T29" fmla="*/ 1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6" name="Freeform 125"/>
            <p:cNvSpPr>
              <a:spLocks noEditPoints="1"/>
            </p:cNvSpPr>
            <p:nvPr>
              <p:custDataLst>
                <p:tags r:id="rId77"/>
              </p:custDataLst>
            </p:nvPr>
          </p:nvSpPr>
          <p:spPr bwMode="auto">
            <a:xfrm>
              <a:off x="6122988" y="1795463"/>
              <a:ext cx="484188" cy="466725"/>
            </a:xfrm>
            <a:custGeom>
              <a:avLst/>
              <a:gdLst>
                <a:gd name="T0" fmla="*/ 0 w 305"/>
                <a:gd name="T1" fmla="*/ 141 h 294"/>
                <a:gd name="T2" fmla="*/ 152 w 305"/>
                <a:gd name="T3" fmla="*/ 294 h 294"/>
                <a:gd name="T4" fmla="*/ 305 w 305"/>
                <a:gd name="T5" fmla="*/ 141 h 294"/>
                <a:gd name="T6" fmla="*/ 270 w 305"/>
                <a:gd name="T7" fmla="*/ 45 h 294"/>
                <a:gd name="T8" fmla="*/ 232 w 305"/>
                <a:gd name="T9" fmla="*/ 45 h 294"/>
                <a:gd name="T10" fmla="*/ 267 w 305"/>
                <a:gd name="T11" fmla="*/ 132 h 294"/>
                <a:gd name="T12" fmla="*/ 144 w 305"/>
                <a:gd name="T13" fmla="*/ 255 h 294"/>
                <a:gd name="T14" fmla="*/ 20 w 305"/>
                <a:gd name="T15" fmla="*/ 132 h 294"/>
                <a:gd name="T16" fmla="*/ 144 w 305"/>
                <a:gd name="T17" fmla="*/ 8 h 294"/>
                <a:gd name="T18" fmla="*/ 151 w 305"/>
                <a:gd name="T19" fmla="*/ 8 h 294"/>
                <a:gd name="T20" fmla="*/ 128 w 305"/>
                <a:gd name="T21" fmla="*/ 0 h 294"/>
                <a:gd name="T22" fmla="*/ 96 w 305"/>
                <a:gd name="T23" fmla="*/ 0 h 294"/>
                <a:gd name="T24" fmla="*/ 0 w 305"/>
                <a:gd name="T25" fmla="*/ 141 h 294"/>
                <a:gd name="T26" fmla="*/ 0 w 305"/>
                <a:gd name="T27" fmla="*/ 141 h 294"/>
                <a:gd name="T28" fmla="*/ 0 w 305"/>
                <a:gd name="T29" fmla="*/ 14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7" name="Freeform 126"/>
            <p:cNvSpPr>
              <a:spLocks noEditPoints="1"/>
            </p:cNvSpPr>
            <p:nvPr>
              <p:custDataLst>
                <p:tags r:id="rId78"/>
              </p:custDataLst>
            </p:nvPr>
          </p:nvSpPr>
          <p:spPr bwMode="auto">
            <a:xfrm>
              <a:off x="6154738" y="1808163"/>
              <a:ext cx="392113" cy="392112"/>
            </a:xfrm>
            <a:custGeom>
              <a:avLst/>
              <a:gdLst>
                <a:gd name="T0" fmla="*/ 0 w 247"/>
                <a:gd name="T1" fmla="*/ 124 h 247"/>
                <a:gd name="T2" fmla="*/ 124 w 247"/>
                <a:gd name="T3" fmla="*/ 247 h 247"/>
                <a:gd name="T4" fmla="*/ 247 w 247"/>
                <a:gd name="T5" fmla="*/ 124 h 247"/>
                <a:gd name="T6" fmla="*/ 212 w 247"/>
                <a:gd name="T7" fmla="*/ 37 h 247"/>
                <a:gd name="T8" fmla="*/ 181 w 247"/>
                <a:gd name="T9" fmla="*/ 37 h 247"/>
                <a:gd name="T10" fmla="*/ 156 w 247"/>
                <a:gd name="T11" fmla="*/ 26 h 247"/>
                <a:gd name="T12" fmla="*/ 133 w 247"/>
                <a:gd name="T13" fmla="*/ 3 h 247"/>
                <a:gd name="T14" fmla="*/ 131 w 247"/>
                <a:gd name="T15" fmla="*/ 0 h 247"/>
                <a:gd name="T16" fmla="*/ 124 w 247"/>
                <a:gd name="T17" fmla="*/ 0 h 247"/>
                <a:gd name="T18" fmla="*/ 0 w 247"/>
                <a:gd name="T19" fmla="*/ 124 h 247"/>
                <a:gd name="T20" fmla="*/ 209 w 247"/>
                <a:gd name="T21" fmla="*/ 114 h 247"/>
                <a:gd name="T22" fmla="*/ 115 w 247"/>
                <a:gd name="T23" fmla="*/ 209 h 247"/>
                <a:gd name="T24" fmla="*/ 20 w 247"/>
                <a:gd name="T25" fmla="*/ 114 h 247"/>
                <a:gd name="T26" fmla="*/ 115 w 247"/>
                <a:gd name="T27" fmla="*/ 19 h 247"/>
                <a:gd name="T28" fmla="*/ 209 w 247"/>
                <a:gd name="T29" fmla="*/ 114 h 247"/>
                <a:gd name="T30" fmla="*/ 209 w 247"/>
                <a:gd name="T31" fmla="*/ 114 h 247"/>
                <a:gd name="T32" fmla="*/ 209 w 247"/>
                <a:gd name="T33" fmla="*/ 11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8" name="Freeform 127"/>
            <p:cNvSpPr>
              <a:spLocks noEditPoints="1"/>
            </p:cNvSpPr>
            <p:nvPr>
              <p:custDataLst>
                <p:tags r:id="rId79"/>
              </p:custDataLst>
            </p:nvPr>
          </p:nvSpPr>
          <p:spPr bwMode="auto">
            <a:xfrm>
              <a:off x="6186488" y="1838325"/>
              <a:ext cx="300038" cy="301625"/>
            </a:xfrm>
            <a:custGeom>
              <a:avLst/>
              <a:gdLst>
                <a:gd name="T0" fmla="*/ 0 w 189"/>
                <a:gd name="T1" fmla="*/ 95 h 190"/>
                <a:gd name="T2" fmla="*/ 95 w 189"/>
                <a:gd name="T3" fmla="*/ 190 h 190"/>
                <a:gd name="T4" fmla="*/ 189 w 189"/>
                <a:gd name="T5" fmla="*/ 95 h 190"/>
                <a:gd name="T6" fmla="*/ 95 w 189"/>
                <a:gd name="T7" fmla="*/ 0 h 190"/>
                <a:gd name="T8" fmla="*/ 0 w 189"/>
                <a:gd name="T9" fmla="*/ 95 h 190"/>
                <a:gd name="T10" fmla="*/ 152 w 189"/>
                <a:gd name="T11" fmla="*/ 85 h 190"/>
                <a:gd name="T12" fmla="*/ 86 w 189"/>
                <a:gd name="T13" fmla="*/ 151 h 190"/>
                <a:gd name="T14" fmla="*/ 20 w 189"/>
                <a:gd name="T15" fmla="*/ 85 h 190"/>
                <a:gd name="T16" fmla="*/ 86 w 189"/>
                <a:gd name="T17" fmla="*/ 19 h 190"/>
                <a:gd name="T18" fmla="*/ 152 w 189"/>
                <a:gd name="T19" fmla="*/ 85 h 190"/>
                <a:gd name="T20" fmla="*/ 152 w 189"/>
                <a:gd name="T21" fmla="*/ 85 h 190"/>
                <a:gd name="T22" fmla="*/ 152 w 189"/>
                <a:gd name="T23" fmla="*/ 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9" name="Freeform 128"/>
            <p:cNvSpPr>
              <a:spLocks noEditPoints="1"/>
            </p:cNvSpPr>
            <p:nvPr>
              <p:custDataLst>
                <p:tags r:id="rId80"/>
              </p:custDataLst>
            </p:nvPr>
          </p:nvSpPr>
          <p:spPr bwMode="auto">
            <a:xfrm>
              <a:off x="6211888" y="1825625"/>
              <a:ext cx="120650" cy="26987"/>
            </a:xfrm>
            <a:custGeom>
              <a:avLst/>
              <a:gdLst>
                <a:gd name="T0" fmla="*/ 67 w 76"/>
                <a:gd name="T1" fmla="*/ 17 h 17"/>
                <a:gd name="T2" fmla="*/ 9 w 76"/>
                <a:gd name="T3" fmla="*/ 17 h 17"/>
                <a:gd name="T4" fmla="*/ 0 w 76"/>
                <a:gd name="T5" fmla="*/ 9 h 17"/>
                <a:gd name="T6" fmla="*/ 9 w 76"/>
                <a:gd name="T7" fmla="*/ 0 h 17"/>
                <a:gd name="T8" fmla="*/ 67 w 76"/>
                <a:gd name="T9" fmla="*/ 0 h 17"/>
                <a:gd name="T10" fmla="*/ 76 w 76"/>
                <a:gd name="T11" fmla="*/ 9 h 17"/>
                <a:gd name="T12" fmla="*/ 67 w 76"/>
                <a:gd name="T13" fmla="*/ 17 h 17"/>
                <a:gd name="T14" fmla="*/ 67 w 76"/>
                <a:gd name="T15" fmla="*/ 17 h 17"/>
                <a:gd name="T16" fmla="*/ 67 w 7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0" name="Freeform 129"/>
            <p:cNvSpPr>
              <a:spLocks noEditPoints="1"/>
            </p:cNvSpPr>
            <p:nvPr>
              <p:custDataLst>
                <p:tags r:id="rId81"/>
              </p:custDataLst>
            </p:nvPr>
          </p:nvSpPr>
          <p:spPr bwMode="auto">
            <a:xfrm>
              <a:off x="6159500" y="1825625"/>
              <a:ext cx="34925" cy="26987"/>
            </a:xfrm>
            <a:custGeom>
              <a:avLst/>
              <a:gdLst>
                <a:gd name="T0" fmla="*/ 14 w 22"/>
                <a:gd name="T1" fmla="*/ 17 h 17"/>
                <a:gd name="T2" fmla="*/ 9 w 22"/>
                <a:gd name="T3" fmla="*/ 17 h 17"/>
                <a:gd name="T4" fmla="*/ 0 w 22"/>
                <a:gd name="T5" fmla="*/ 9 h 17"/>
                <a:gd name="T6" fmla="*/ 9 w 22"/>
                <a:gd name="T7" fmla="*/ 0 h 17"/>
                <a:gd name="T8" fmla="*/ 14 w 22"/>
                <a:gd name="T9" fmla="*/ 0 h 17"/>
                <a:gd name="T10" fmla="*/ 22 w 22"/>
                <a:gd name="T11" fmla="*/ 9 h 17"/>
                <a:gd name="T12" fmla="*/ 14 w 22"/>
                <a:gd name="T13" fmla="*/ 17 h 17"/>
                <a:gd name="T14" fmla="*/ 14 w 22"/>
                <a:gd name="T15" fmla="*/ 17 h 17"/>
                <a:gd name="T16" fmla="*/ 14 w 22"/>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1" name="Freeform 130"/>
            <p:cNvSpPr>
              <a:spLocks noEditPoints="1"/>
            </p:cNvSpPr>
            <p:nvPr>
              <p:custDataLst>
                <p:tags r:id="rId82"/>
              </p:custDataLst>
            </p:nvPr>
          </p:nvSpPr>
          <p:spPr bwMode="auto">
            <a:xfrm>
              <a:off x="9105900" y="1592263"/>
              <a:ext cx="666750" cy="666750"/>
            </a:xfrm>
            <a:custGeom>
              <a:avLst/>
              <a:gdLst>
                <a:gd name="T0" fmla="*/ 123 w 420"/>
                <a:gd name="T1" fmla="*/ 0 h 420"/>
                <a:gd name="T2" fmla="*/ 1 w 420"/>
                <a:gd name="T3" fmla="*/ 122 h 420"/>
                <a:gd name="T4" fmla="*/ 0 w 420"/>
                <a:gd name="T5" fmla="*/ 124 h 420"/>
                <a:gd name="T6" fmla="*/ 296 w 420"/>
                <a:gd name="T7" fmla="*/ 420 h 420"/>
                <a:gd name="T8" fmla="*/ 298 w 420"/>
                <a:gd name="T9" fmla="*/ 419 h 420"/>
                <a:gd name="T10" fmla="*/ 420 w 420"/>
                <a:gd name="T11" fmla="*/ 297 h 420"/>
                <a:gd name="T12" fmla="*/ 123 w 420"/>
                <a:gd name="T13" fmla="*/ 0 h 420"/>
                <a:gd name="T14" fmla="*/ 123 w 420"/>
                <a:gd name="T15" fmla="*/ 0 h 420"/>
                <a:gd name="T16" fmla="*/ 123 w 420"/>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2" name="Freeform 131"/>
            <p:cNvSpPr>
              <a:spLocks noEditPoints="1"/>
            </p:cNvSpPr>
            <p:nvPr>
              <p:custDataLst>
                <p:tags r:id="rId83"/>
              </p:custDataLst>
            </p:nvPr>
          </p:nvSpPr>
          <p:spPr bwMode="auto">
            <a:xfrm>
              <a:off x="9075738" y="1498600"/>
              <a:ext cx="785813" cy="790575"/>
            </a:xfrm>
            <a:custGeom>
              <a:avLst/>
              <a:gdLst>
                <a:gd name="T0" fmla="*/ 470 w 495"/>
                <a:gd name="T1" fmla="*/ 348 h 498"/>
                <a:gd name="T2" fmla="*/ 477 w 495"/>
                <a:gd name="T3" fmla="*/ 341 h 498"/>
                <a:gd name="T4" fmla="*/ 488 w 495"/>
                <a:gd name="T5" fmla="*/ 317 h 498"/>
                <a:gd name="T6" fmla="*/ 488 w 495"/>
                <a:gd name="T7" fmla="*/ 317 h 498"/>
                <a:gd name="T8" fmla="*/ 480 w 495"/>
                <a:gd name="T9" fmla="*/ 281 h 498"/>
                <a:gd name="T10" fmla="*/ 485 w 495"/>
                <a:gd name="T11" fmla="*/ 277 h 498"/>
                <a:gd name="T12" fmla="*/ 485 w 495"/>
                <a:gd name="T13" fmla="*/ 241 h 498"/>
                <a:gd name="T14" fmla="*/ 469 w 495"/>
                <a:gd name="T15" fmla="*/ 225 h 498"/>
                <a:gd name="T16" fmla="*/ 435 w 495"/>
                <a:gd name="T17" fmla="*/ 69 h 498"/>
                <a:gd name="T18" fmla="*/ 434 w 495"/>
                <a:gd name="T19" fmla="*/ 64 h 498"/>
                <a:gd name="T20" fmla="*/ 429 w 495"/>
                <a:gd name="T21" fmla="*/ 63 h 498"/>
                <a:gd name="T22" fmla="*/ 314 w 495"/>
                <a:gd name="T23" fmla="*/ 37 h 498"/>
                <a:gd name="T24" fmla="*/ 271 w 495"/>
                <a:gd name="T25" fmla="*/ 28 h 498"/>
                <a:gd name="T26" fmla="*/ 253 w 495"/>
                <a:gd name="T27" fmla="*/ 9 h 498"/>
                <a:gd name="T28" fmla="*/ 218 w 495"/>
                <a:gd name="T29" fmla="*/ 9 h 498"/>
                <a:gd name="T30" fmla="*/ 212 w 495"/>
                <a:gd name="T31" fmla="*/ 16 h 498"/>
                <a:gd name="T32" fmla="*/ 185 w 495"/>
                <a:gd name="T33" fmla="*/ 11 h 498"/>
                <a:gd name="T34" fmla="*/ 148 w 495"/>
                <a:gd name="T35" fmla="*/ 30 h 498"/>
                <a:gd name="T36" fmla="*/ 8 w 495"/>
                <a:gd name="T37" fmla="*/ 170 h 498"/>
                <a:gd name="T38" fmla="*/ 6 w 495"/>
                <a:gd name="T39" fmla="*/ 194 h 498"/>
                <a:gd name="T40" fmla="*/ 304 w 495"/>
                <a:gd name="T41" fmla="*/ 492 h 498"/>
                <a:gd name="T42" fmla="*/ 328 w 495"/>
                <a:gd name="T43" fmla="*/ 490 h 498"/>
                <a:gd name="T44" fmla="*/ 470 w 495"/>
                <a:gd name="T45" fmla="*/ 348 h 498"/>
                <a:gd name="T46" fmla="*/ 315 w 495"/>
                <a:gd name="T47" fmla="*/ 479 h 498"/>
                <a:gd name="T48" fmla="*/ 19 w 495"/>
                <a:gd name="T49" fmla="*/ 183 h 498"/>
                <a:gd name="T50" fmla="*/ 20 w 495"/>
                <a:gd name="T51" fmla="*/ 181 h 498"/>
                <a:gd name="T52" fmla="*/ 142 w 495"/>
                <a:gd name="T53" fmla="*/ 59 h 498"/>
                <a:gd name="T54" fmla="*/ 439 w 495"/>
                <a:gd name="T55" fmla="*/ 356 h 498"/>
                <a:gd name="T56" fmla="*/ 317 w 495"/>
                <a:gd name="T57" fmla="*/ 478 h 498"/>
                <a:gd name="T58" fmla="*/ 315 w 495"/>
                <a:gd name="T59" fmla="*/ 479 h 498"/>
                <a:gd name="T60" fmla="*/ 197 w 495"/>
                <a:gd name="T61" fmla="*/ 30 h 498"/>
                <a:gd name="T62" fmla="*/ 167 w 495"/>
                <a:gd name="T63" fmla="*/ 61 h 498"/>
                <a:gd name="T64" fmla="*/ 154 w 495"/>
                <a:gd name="T65" fmla="*/ 48 h 498"/>
                <a:gd name="T66" fmla="*/ 159 w 495"/>
                <a:gd name="T67" fmla="*/ 42 h 498"/>
                <a:gd name="T68" fmla="*/ 160 w 495"/>
                <a:gd name="T69" fmla="*/ 42 h 498"/>
                <a:gd name="T70" fmla="*/ 185 w 495"/>
                <a:gd name="T71" fmla="*/ 28 h 498"/>
                <a:gd name="T72" fmla="*/ 197 w 495"/>
                <a:gd name="T73" fmla="*/ 30 h 498"/>
                <a:gd name="T74" fmla="*/ 241 w 495"/>
                <a:gd name="T75" fmla="*/ 21 h 498"/>
                <a:gd name="T76" fmla="*/ 473 w 495"/>
                <a:gd name="T77" fmla="*/ 253 h 498"/>
                <a:gd name="T78" fmla="*/ 473 w 495"/>
                <a:gd name="T79" fmla="*/ 264 h 498"/>
                <a:gd name="T80" fmla="*/ 419 w 495"/>
                <a:gd name="T81" fmla="*/ 318 h 498"/>
                <a:gd name="T82" fmla="*/ 399 w 495"/>
                <a:gd name="T83" fmla="*/ 298 h 498"/>
                <a:gd name="T84" fmla="*/ 399 w 495"/>
                <a:gd name="T85" fmla="*/ 281 h 498"/>
                <a:gd name="T86" fmla="*/ 221 w 495"/>
                <a:gd name="T87" fmla="*/ 104 h 498"/>
                <a:gd name="T88" fmla="*/ 205 w 495"/>
                <a:gd name="T89" fmla="*/ 103 h 498"/>
                <a:gd name="T90" fmla="*/ 176 w 495"/>
                <a:gd name="T91" fmla="*/ 75 h 498"/>
                <a:gd name="T92" fmla="*/ 230 w 495"/>
                <a:gd name="T93" fmla="*/ 21 h 498"/>
                <a:gd name="T94" fmla="*/ 241 w 495"/>
                <a:gd name="T95" fmla="*/ 21 h 498"/>
                <a:gd name="T96" fmla="*/ 420 w 495"/>
                <a:gd name="T97" fmla="*/ 78 h 498"/>
                <a:gd name="T98" fmla="*/ 447 w 495"/>
                <a:gd name="T99" fmla="*/ 203 h 498"/>
                <a:gd name="T100" fmla="*/ 293 w 495"/>
                <a:gd name="T101" fmla="*/ 50 h 498"/>
                <a:gd name="T102" fmla="*/ 311 w 495"/>
                <a:gd name="T103" fmla="*/ 54 h 498"/>
                <a:gd name="T104" fmla="*/ 420 w 495"/>
                <a:gd name="T105" fmla="*/ 78 h 498"/>
                <a:gd name="T106" fmla="*/ 466 w 495"/>
                <a:gd name="T107" fmla="*/ 328 h 498"/>
                <a:gd name="T108" fmla="*/ 465 w 495"/>
                <a:gd name="T109" fmla="*/ 328 h 498"/>
                <a:gd name="T110" fmla="*/ 450 w 495"/>
                <a:gd name="T111" fmla="*/ 344 h 498"/>
                <a:gd name="T112" fmla="*/ 434 w 495"/>
                <a:gd name="T113" fmla="*/ 328 h 498"/>
                <a:gd name="T114" fmla="*/ 466 w 495"/>
                <a:gd name="T115" fmla="*/ 295 h 498"/>
                <a:gd name="T116" fmla="*/ 471 w 495"/>
                <a:gd name="T117" fmla="*/ 319 h 498"/>
                <a:gd name="T118" fmla="*/ 466 w 495"/>
                <a:gd name="T119" fmla="*/ 328 h 498"/>
                <a:gd name="T120" fmla="*/ 466 w 495"/>
                <a:gd name="T121" fmla="*/ 328 h 498"/>
                <a:gd name="T122" fmla="*/ 466 w 495"/>
                <a:gd name="T123" fmla="*/ 32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3" name="Freeform 132"/>
            <p:cNvSpPr>
              <a:spLocks noEditPoints="1"/>
            </p:cNvSpPr>
            <p:nvPr>
              <p:custDataLst>
                <p:tags r:id="rId84"/>
              </p:custDataLst>
            </p:nvPr>
          </p:nvSpPr>
          <p:spPr bwMode="auto">
            <a:xfrm>
              <a:off x="9320213" y="1543050"/>
              <a:ext cx="503238" cy="501650"/>
            </a:xfrm>
            <a:custGeom>
              <a:avLst/>
              <a:gdLst>
                <a:gd name="T0" fmla="*/ 293 w 317"/>
                <a:gd name="T1" fmla="*/ 175 h 316"/>
                <a:gd name="T2" fmla="*/ 266 w 317"/>
                <a:gd name="T3" fmla="*/ 50 h 316"/>
                <a:gd name="T4" fmla="*/ 157 w 317"/>
                <a:gd name="T5" fmla="*/ 26 h 316"/>
                <a:gd name="T6" fmla="*/ 139 w 317"/>
                <a:gd name="T7" fmla="*/ 22 h 316"/>
                <a:gd name="T8" fmla="*/ 293 w 317"/>
                <a:gd name="T9" fmla="*/ 175 h 316"/>
                <a:gd name="T10" fmla="*/ 280 w 317"/>
                <a:gd name="T11" fmla="*/ 300 h 316"/>
                <a:gd name="T12" fmla="*/ 296 w 317"/>
                <a:gd name="T13" fmla="*/ 316 h 316"/>
                <a:gd name="T14" fmla="*/ 311 w 317"/>
                <a:gd name="T15" fmla="*/ 300 h 316"/>
                <a:gd name="T16" fmla="*/ 312 w 317"/>
                <a:gd name="T17" fmla="*/ 300 h 316"/>
                <a:gd name="T18" fmla="*/ 317 w 317"/>
                <a:gd name="T19" fmla="*/ 291 h 316"/>
                <a:gd name="T20" fmla="*/ 312 w 317"/>
                <a:gd name="T21" fmla="*/ 267 h 316"/>
                <a:gd name="T22" fmla="*/ 280 w 317"/>
                <a:gd name="T23" fmla="*/ 300 h 316"/>
                <a:gd name="T24" fmla="*/ 6 w 317"/>
                <a:gd name="T25" fmla="*/ 14 h 316"/>
                <a:gd name="T26" fmla="*/ 5 w 317"/>
                <a:gd name="T27" fmla="*/ 14 h 316"/>
                <a:gd name="T28" fmla="*/ 0 w 317"/>
                <a:gd name="T29" fmla="*/ 20 h 316"/>
                <a:gd name="T30" fmla="*/ 13 w 317"/>
                <a:gd name="T31" fmla="*/ 33 h 316"/>
                <a:gd name="T32" fmla="*/ 43 w 317"/>
                <a:gd name="T33" fmla="*/ 2 h 316"/>
                <a:gd name="T34" fmla="*/ 31 w 317"/>
                <a:gd name="T35" fmla="*/ 0 h 316"/>
                <a:gd name="T36" fmla="*/ 6 w 317"/>
                <a:gd name="T37" fmla="*/ 14 h 316"/>
                <a:gd name="T38" fmla="*/ 6 w 317"/>
                <a:gd name="T39" fmla="*/ 14 h 316"/>
                <a:gd name="T40" fmla="*/ 6 w 317"/>
                <a:gd name="T41"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4" name="Freeform 133"/>
            <p:cNvSpPr>
              <a:spLocks noEditPoints="1"/>
            </p:cNvSpPr>
            <p:nvPr>
              <p:custDataLst>
                <p:tags r:id="rId85"/>
              </p:custDataLst>
            </p:nvPr>
          </p:nvSpPr>
          <p:spPr bwMode="auto">
            <a:xfrm>
              <a:off x="9355138" y="1527175"/>
              <a:ext cx="476250" cy="476250"/>
            </a:xfrm>
            <a:custGeom>
              <a:avLst/>
              <a:gdLst>
                <a:gd name="T0" fmla="*/ 0 w 300"/>
                <a:gd name="T1" fmla="*/ 57 h 300"/>
                <a:gd name="T2" fmla="*/ 29 w 300"/>
                <a:gd name="T3" fmla="*/ 85 h 300"/>
                <a:gd name="T4" fmla="*/ 45 w 300"/>
                <a:gd name="T5" fmla="*/ 86 h 300"/>
                <a:gd name="T6" fmla="*/ 223 w 300"/>
                <a:gd name="T7" fmla="*/ 263 h 300"/>
                <a:gd name="T8" fmla="*/ 223 w 300"/>
                <a:gd name="T9" fmla="*/ 280 h 300"/>
                <a:gd name="T10" fmla="*/ 243 w 300"/>
                <a:gd name="T11" fmla="*/ 300 h 300"/>
                <a:gd name="T12" fmla="*/ 297 w 300"/>
                <a:gd name="T13" fmla="*/ 246 h 300"/>
                <a:gd name="T14" fmla="*/ 297 w 300"/>
                <a:gd name="T15" fmla="*/ 235 h 300"/>
                <a:gd name="T16" fmla="*/ 65 w 300"/>
                <a:gd name="T17" fmla="*/ 3 h 300"/>
                <a:gd name="T18" fmla="*/ 54 w 300"/>
                <a:gd name="T19" fmla="*/ 3 h 300"/>
                <a:gd name="T20" fmla="*/ 0 w 300"/>
                <a:gd name="T21" fmla="*/ 57 h 300"/>
                <a:gd name="T22" fmla="*/ 253 w 300"/>
                <a:gd name="T23" fmla="*/ 251 h 300"/>
                <a:gd name="T24" fmla="*/ 236 w 300"/>
                <a:gd name="T25" fmla="*/ 251 h 300"/>
                <a:gd name="T26" fmla="*/ 58 w 300"/>
                <a:gd name="T27" fmla="*/ 73 h 300"/>
                <a:gd name="T28" fmla="*/ 58 w 300"/>
                <a:gd name="T29" fmla="*/ 56 h 300"/>
                <a:gd name="T30" fmla="*/ 58 w 300"/>
                <a:gd name="T31" fmla="*/ 56 h 300"/>
                <a:gd name="T32" fmla="*/ 75 w 300"/>
                <a:gd name="T33" fmla="*/ 56 h 300"/>
                <a:gd name="T34" fmla="*/ 253 w 300"/>
                <a:gd name="T35" fmla="*/ 234 h 300"/>
                <a:gd name="T36" fmla="*/ 253 w 300"/>
                <a:gd name="T37" fmla="*/ 251 h 300"/>
                <a:gd name="T38" fmla="*/ 253 w 300"/>
                <a:gd name="T39" fmla="*/ 251 h 300"/>
                <a:gd name="T40" fmla="*/ 253 w 300"/>
                <a:gd name="T41" fmla="*/ 25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5" name="Freeform 134"/>
            <p:cNvSpPr>
              <a:spLocks noEditPoints="1"/>
            </p:cNvSpPr>
            <p:nvPr>
              <p:custDataLst>
                <p:tags r:id="rId86"/>
              </p:custDataLst>
            </p:nvPr>
          </p:nvSpPr>
          <p:spPr bwMode="auto">
            <a:xfrm>
              <a:off x="9440863" y="1608138"/>
              <a:ext cx="322263" cy="323850"/>
            </a:xfrm>
            <a:custGeom>
              <a:avLst/>
              <a:gdLst>
                <a:gd name="T0" fmla="*/ 199 w 203"/>
                <a:gd name="T1" fmla="*/ 200 h 204"/>
                <a:gd name="T2" fmla="*/ 199 w 203"/>
                <a:gd name="T3" fmla="*/ 183 h 204"/>
                <a:gd name="T4" fmla="*/ 21 w 203"/>
                <a:gd name="T5" fmla="*/ 5 h 204"/>
                <a:gd name="T6" fmla="*/ 4 w 203"/>
                <a:gd name="T7" fmla="*/ 5 h 204"/>
                <a:gd name="T8" fmla="*/ 4 w 203"/>
                <a:gd name="T9" fmla="*/ 5 h 204"/>
                <a:gd name="T10" fmla="*/ 4 w 203"/>
                <a:gd name="T11" fmla="*/ 22 h 204"/>
                <a:gd name="T12" fmla="*/ 182 w 203"/>
                <a:gd name="T13" fmla="*/ 200 h 204"/>
                <a:gd name="T14" fmla="*/ 199 w 203"/>
                <a:gd name="T15" fmla="*/ 200 h 204"/>
                <a:gd name="T16" fmla="*/ 199 w 203"/>
                <a:gd name="T17" fmla="*/ 200 h 204"/>
                <a:gd name="T18" fmla="*/ 199 w 203"/>
                <a:gd name="T19"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6" name="Freeform 135"/>
            <p:cNvSpPr>
              <a:spLocks noEditPoints="1"/>
            </p:cNvSpPr>
            <p:nvPr>
              <p:custDataLst>
                <p:tags r:id="rId87"/>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7" name="Freeform 136"/>
            <p:cNvSpPr>
              <a:spLocks noEditPoints="1"/>
            </p:cNvSpPr>
            <p:nvPr>
              <p:custDataLst>
                <p:tags r:id="rId88"/>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moveTo>
                    <a:pt x="394" y="0"/>
                  </a:move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8" name="Freeform 137"/>
            <p:cNvSpPr>
              <a:spLocks noEditPoints="1"/>
            </p:cNvSpPr>
            <p:nvPr>
              <p:custDataLst>
                <p:tags r:id="rId89"/>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9" name="Freeform 138"/>
            <p:cNvSpPr>
              <a:spLocks noEditPoints="1"/>
            </p:cNvSpPr>
            <p:nvPr>
              <p:custDataLst>
                <p:tags r:id="rId90"/>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moveTo>
                    <a:pt x="356" y="0"/>
                  </a:move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0" name="Freeform 139"/>
            <p:cNvSpPr>
              <a:spLocks noEditPoints="1"/>
            </p:cNvSpPr>
            <p:nvPr>
              <p:custDataLst>
                <p:tags r:id="rId91"/>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close/>
                  <a:moveTo>
                    <a:pt x="12" y="0"/>
                  </a:moveTo>
                  <a:lnTo>
                    <a:pt x="12" y="0"/>
                  </a:lnTo>
                  <a:close/>
                </a:path>
              </a:pathLst>
            </a:custGeom>
            <a:solidFill>
              <a:srgbClr val="AEA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1" name="Freeform 140"/>
            <p:cNvSpPr>
              <a:spLocks noEditPoints="1"/>
            </p:cNvSpPr>
            <p:nvPr>
              <p:custDataLst>
                <p:tags r:id="rId92"/>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moveTo>
                    <a:pt x="12" y="0"/>
                  </a:move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2" name="Freeform 141"/>
            <p:cNvSpPr>
              <a:spLocks noEditPoints="1"/>
            </p:cNvSpPr>
            <p:nvPr>
              <p:custDataLst>
                <p:tags r:id="rId93"/>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3" name="Freeform 142"/>
            <p:cNvSpPr>
              <a:spLocks noEditPoints="1"/>
            </p:cNvSpPr>
            <p:nvPr>
              <p:custDataLst>
                <p:tags r:id="rId94"/>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moveTo>
                    <a:pt x="0" y="112"/>
                  </a:move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4" name="Freeform 143"/>
            <p:cNvSpPr>
              <a:spLocks noEditPoints="1"/>
            </p:cNvSpPr>
            <p:nvPr>
              <p:custDataLst>
                <p:tags r:id="rId95"/>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close/>
                  <a:moveTo>
                    <a:pt x="43" y="0"/>
                  </a:moveTo>
                  <a:lnTo>
                    <a:pt x="43"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5" name="Freeform 144"/>
            <p:cNvSpPr>
              <a:spLocks noEditPoints="1"/>
            </p:cNvSpPr>
            <p:nvPr>
              <p:custDataLst>
                <p:tags r:id="rId96"/>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moveTo>
                    <a:pt x="43" y="0"/>
                  </a:move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6" name="Freeform 145"/>
            <p:cNvSpPr>
              <a:spLocks noEditPoints="1"/>
            </p:cNvSpPr>
            <p:nvPr>
              <p:custDataLst>
                <p:tags r:id="rId97"/>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7" name="Freeform 146"/>
            <p:cNvSpPr>
              <a:spLocks noEditPoints="1"/>
            </p:cNvSpPr>
            <p:nvPr>
              <p:custDataLst>
                <p:tags r:id="rId98"/>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moveTo>
                    <a:pt x="85" y="23"/>
                  </a:moveTo>
                  <a:lnTo>
                    <a:pt x="85"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8" name="Freeform 147"/>
            <p:cNvSpPr>
              <a:spLocks noEditPoints="1"/>
            </p:cNvSpPr>
            <p:nvPr>
              <p:custDataLst>
                <p:tags r:id="rId99"/>
              </p:custDataLst>
            </p:nvPr>
          </p:nvSpPr>
          <p:spPr bwMode="auto">
            <a:xfrm>
              <a:off x="9744075" y="1862138"/>
              <a:ext cx="642938" cy="641350"/>
            </a:xfrm>
            <a:custGeom>
              <a:avLst/>
              <a:gdLst>
                <a:gd name="T0" fmla="*/ 48 w 405"/>
                <a:gd name="T1" fmla="*/ 404 h 404"/>
                <a:gd name="T2" fmla="*/ 34 w 405"/>
                <a:gd name="T3" fmla="*/ 370 h 404"/>
                <a:gd name="T4" fmla="*/ 0 w 405"/>
                <a:gd name="T5" fmla="*/ 356 h 404"/>
                <a:gd name="T6" fmla="*/ 357 w 405"/>
                <a:gd name="T7" fmla="*/ 0 h 404"/>
                <a:gd name="T8" fmla="*/ 405 w 405"/>
                <a:gd name="T9" fmla="*/ 48 h 404"/>
                <a:gd name="T10" fmla="*/ 48 w 405"/>
                <a:gd name="T11" fmla="*/ 404 h 404"/>
                <a:gd name="T12" fmla="*/ 48 w 405"/>
                <a:gd name="T13" fmla="*/ 404 h 404"/>
                <a:gd name="T14" fmla="*/ 48 w 405"/>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9" name="Freeform 148"/>
            <p:cNvSpPr>
              <a:spLocks noEditPoints="1"/>
            </p:cNvSpPr>
            <p:nvPr>
              <p:custDataLst>
                <p:tags r:id="rId100"/>
              </p:custDataLst>
            </p:nvPr>
          </p:nvSpPr>
          <p:spPr bwMode="auto">
            <a:xfrm>
              <a:off x="9820275" y="1938338"/>
              <a:ext cx="641350" cy="641350"/>
            </a:xfrm>
            <a:custGeom>
              <a:avLst/>
              <a:gdLst>
                <a:gd name="T0" fmla="*/ 48 w 404"/>
                <a:gd name="T1" fmla="*/ 404 h 404"/>
                <a:gd name="T2" fmla="*/ 34 w 404"/>
                <a:gd name="T3" fmla="*/ 370 h 404"/>
                <a:gd name="T4" fmla="*/ 0 w 404"/>
                <a:gd name="T5" fmla="*/ 356 h 404"/>
                <a:gd name="T6" fmla="*/ 357 w 404"/>
                <a:gd name="T7" fmla="*/ 0 h 404"/>
                <a:gd name="T8" fmla="*/ 404 w 404"/>
                <a:gd name="T9" fmla="*/ 48 h 404"/>
                <a:gd name="T10" fmla="*/ 48 w 404"/>
                <a:gd name="T11" fmla="*/ 404 h 404"/>
                <a:gd name="T12" fmla="*/ 48 w 404"/>
                <a:gd name="T13" fmla="*/ 404 h 404"/>
                <a:gd name="T14" fmla="*/ 48 w 404"/>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0" name="Freeform 149"/>
            <p:cNvSpPr>
              <a:spLocks noEditPoints="1"/>
            </p:cNvSpPr>
            <p:nvPr>
              <p:custDataLst>
                <p:tags r:id="rId101"/>
              </p:custDataLst>
            </p:nvPr>
          </p:nvSpPr>
          <p:spPr bwMode="auto">
            <a:xfrm>
              <a:off x="9896475" y="2014538"/>
              <a:ext cx="641350" cy="641350"/>
            </a:xfrm>
            <a:custGeom>
              <a:avLst/>
              <a:gdLst>
                <a:gd name="T0" fmla="*/ 48 w 404"/>
                <a:gd name="T1" fmla="*/ 403 h 403"/>
                <a:gd name="T2" fmla="*/ 34 w 404"/>
                <a:gd name="T3" fmla="*/ 370 h 403"/>
                <a:gd name="T4" fmla="*/ 0 w 404"/>
                <a:gd name="T5" fmla="*/ 356 h 403"/>
                <a:gd name="T6" fmla="*/ 356 w 404"/>
                <a:gd name="T7" fmla="*/ 0 h 403"/>
                <a:gd name="T8" fmla="*/ 404 w 404"/>
                <a:gd name="T9" fmla="*/ 48 h 403"/>
                <a:gd name="T10" fmla="*/ 48 w 404"/>
                <a:gd name="T11" fmla="*/ 403 h 403"/>
                <a:gd name="T12" fmla="*/ 48 w 404"/>
                <a:gd name="T13" fmla="*/ 403 h 403"/>
                <a:gd name="T14" fmla="*/ 48 w 404"/>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1" name="Freeform 150"/>
            <p:cNvSpPr>
              <a:spLocks noEditPoints="1"/>
            </p:cNvSpPr>
            <p:nvPr>
              <p:custDataLst>
                <p:tags r:id="rId102"/>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close/>
                  <a:moveTo>
                    <a:pt x="27" y="0"/>
                  </a:moveTo>
                  <a:lnTo>
                    <a:pt x="27" y="0"/>
                  </a:lnTo>
                  <a:close/>
                </a:path>
              </a:pathLst>
            </a:custGeom>
            <a:solidFill>
              <a:srgbClr val="63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2" name="Freeform 151"/>
            <p:cNvSpPr>
              <a:spLocks noEditPoints="1"/>
            </p:cNvSpPr>
            <p:nvPr>
              <p:custDataLst>
                <p:tags r:id="rId103"/>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moveTo>
                    <a:pt x="27" y="0"/>
                  </a:move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3" name="Freeform 152"/>
            <p:cNvSpPr>
              <a:spLocks noEditPoints="1"/>
            </p:cNvSpPr>
            <p:nvPr>
              <p:custDataLst>
                <p:tags r:id="rId104"/>
              </p:custDataLst>
            </p:nvPr>
          </p:nvSpPr>
          <p:spPr bwMode="auto">
            <a:xfrm>
              <a:off x="10310813" y="1744663"/>
              <a:ext cx="346075" cy="346075"/>
            </a:xfrm>
            <a:custGeom>
              <a:avLst/>
              <a:gdLst>
                <a:gd name="T0" fmla="*/ 143 w 218"/>
                <a:gd name="T1" fmla="*/ 218 h 218"/>
                <a:gd name="T2" fmla="*/ 0 w 218"/>
                <a:gd name="T3" fmla="*/ 74 h 218"/>
                <a:gd name="T4" fmla="*/ 34 w 218"/>
                <a:gd name="T5" fmla="*/ 40 h 218"/>
                <a:gd name="T6" fmla="*/ 178 w 218"/>
                <a:gd name="T7" fmla="*/ 40 h 218"/>
                <a:gd name="T8" fmla="*/ 178 w 218"/>
                <a:gd name="T9" fmla="*/ 183 h 218"/>
                <a:gd name="T10" fmla="*/ 143 w 218"/>
                <a:gd name="T11" fmla="*/ 218 h 218"/>
                <a:gd name="T12" fmla="*/ 143 w 218"/>
                <a:gd name="T13" fmla="*/ 218 h 218"/>
                <a:gd name="T14" fmla="*/ 143 w 218"/>
                <a:gd name="T15" fmla="*/ 218 h 2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4" name="Freeform 153"/>
            <p:cNvSpPr>
              <a:spLocks noEditPoints="1"/>
            </p:cNvSpPr>
            <p:nvPr>
              <p:custDataLst>
                <p:tags r:id="rId105"/>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5" name="Freeform 154"/>
            <p:cNvSpPr>
              <a:spLocks noEditPoints="1"/>
            </p:cNvSpPr>
            <p:nvPr>
              <p:custDataLst>
                <p:tags r:id="rId106"/>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moveTo>
                    <a:pt x="22" y="0"/>
                  </a:move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6" name="Freeform 155"/>
            <p:cNvSpPr>
              <a:spLocks noEditPoints="1"/>
            </p:cNvSpPr>
            <p:nvPr>
              <p:custDataLst>
                <p:tags r:id="rId107"/>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2F2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7" name="Freeform 156"/>
            <p:cNvSpPr>
              <a:spLocks noEditPoints="1"/>
            </p:cNvSpPr>
            <p:nvPr>
              <p:custDataLst>
                <p:tags r:id="rId108"/>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8" name="Freeform 157"/>
            <p:cNvSpPr>
              <a:spLocks noEditPoints="1"/>
            </p:cNvSpPr>
            <p:nvPr>
              <p:custDataLst>
                <p:tags r:id="rId109"/>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9" name="Freeform 158"/>
            <p:cNvSpPr>
              <a:spLocks noEditPoints="1"/>
            </p:cNvSpPr>
            <p:nvPr>
              <p:custDataLst>
                <p:tags r:id="rId110"/>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0" name="Freeform 159"/>
            <p:cNvSpPr>
              <a:spLocks noEditPoints="1"/>
            </p:cNvSpPr>
            <p:nvPr>
              <p:custDataLst>
                <p:tags r:id="rId111"/>
              </p:custDataLst>
            </p:nvPr>
          </p:nvSpPr>
          <p:spPr bwMode="auto">
            <a:xfrm>
              <a:off x="10594975" y="1863725"/>
              <a:ext cx="30163" cy="96837"/>
            </a:xfrm>
            <a:custGeom>
              <a:avLst/>
              <a:gdLst>
                <a:gd name="T0" fmla="*/ 8 w 19"/>
                <a:gd name="T1" fmla="*/ 30 h 61"/>
                <a:gd name="T2" fmla="*/ 8 w 19"/>
                <a:gd name="T3" fmla="*/ 60 h 61"/>
                <a:gd name="T4" fmla="*/ 18 w 19"/>
                <a:gd name="T5" fmla="*/ 29 h 61"/>
                <a:gd name="T6" fmla="*/ 3 w 19"/>
                <a:gd name="T7" fmla="*/ 1 h 61"/>
                <a:gd name="T8" fmla="*/ 8 w 19"/>
                <a:gd name="T9" fmla="*/ 30 h 61"/>
                <a:gd name="T10" fmla="*/ 8 w 19"/>
                <a:gd name="T11" fmla="*/ 30 h 61"/>
                <a:gd name="T12" fmla="*/ 8 w 19"/>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1" name="Freeform 160"/>
            <p:cNvSpPr>
              <a:spLocks noEditPoints="1"/>
            </p:cNvSpPr>
            <p:nvPr>
              <p:custDataLst>
                <p:tags r:id="rId112"/>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2" name="Freeform 161"/>
            <p:cNvSpPr>
              <a:spLocks noEditPoints="1"/>
            </p:cNvSpPr>
            <p:nvPr>
              <p:custDataLst>
                <p:tags r:id="rId113"/>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moveTo>
                    <a:pt x="55" y="62"/>
                  </a:moveTo>
                  <a:lnTo>
                    <a:pt x="55"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3" name="Freeform 162"/>
            <p:cNvSpPr>
              <a:spLocks noEditPoints="1"/>
            </p:cNvSpPr>
            <p:nvPr>
              <p:custDataLst>
                <p:tags r:id="rId114"/>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4" name="Freeform 163"/>
            <p:cNvSpPr>
              <a:spLocks noEditPoints="1"/>
            </p:cNvSpPr>
            <p:nvPr>
              <p:custDataLst>
                <p:tags r:id="rId115"/>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moveTo>
                    <a:pt x="54" y="55"/>
                  </a:moveTo>
                  <a:lnTo>
                    <a:pt x="54"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5" name="Freeform 164"/>
            <p:cNvSpPr>
              <a:spLocks noEditPoints="1"/>
            </p:cNvSpPr>
            <p:nvPr>
              <p:custDataLst>
                <p:tags r:id="rId116"/>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close/>
                  <a:moveTo>
                    <a:pt x="55" y="48"/>
                  </a:moveTo>
                  <a:lnTo>
                    <a:pt x="55" y="48"/>
                  </a:lnTo>
                  <a:close/>
                </a:path>
              </a:pathLst>
            </a:custGeom>
            <a:solidFill>
              <a:srgbClr val="E2A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6" name="Freeform 165"/>
            <p:cNvSpPr>
              <a:spLocks noEditPoints="1"/>
            </p:cNvSpPr>
            <p:nvPr>
              <p:custDataLst>
                <p:tags r:id="rId117"/>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moveTo>
                    <a:pt x="55" y="48"/>
                  </a:moveTo>
                  <a:lnTo>
                    <a:pt x="5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7" name="Freeform 166"/>
            <p:cNvSpPr/>
            <p:nvPr>
              <p:custDataLst>
                <p:tags r:id="rId118"/>
              </p:custDataLst>
            </p:nvPr>
          </p:nvSpPr>
          <p:spPr bwMode="auto">
            <a:xfrm>
              <a:off x="10355263" y="3452813"/>
              <a:ext cx="760413" cy="763587"/>
            </a:xfrm>
            <a:custGeom>
              <a:avLst/>
              <a:gdLst>
                <a:gd name="T0" fmla="*/ 479 w 479"/>
                <a:gd name="T1" fmla="*/ 283 h 481"/>
                <a:gd name="T2" fmla="*/ 298 w 479"/>
                <a:gd name="T3" fmla="*/ 481 h 481"/>
                <a:gd name="T4" fmla="*/ 0 w 479"/>
                <a:gd name="T5" fmla="*/ 193 h 481"/>
                <a:gd name="T6" fmla="*/ 5 w 479"/>
                <a:gd name="T7" fmla="*/ 12 h 481"/>
                <a:gd name="T8" fmla="*/ 199 w 479"/>
                <a:gd name="T9" fmla="*/ 0 h 481"/>
                <a:gd name="T10" fmla="*/ 479 w 479"/>
                <a:gd name="T11" fmla="*/ 283 h 481"/>
              </a:gdLst>
              <a:ahLst/>
              <a:cxnLst>
                <a:cxn ang="0">
                  <a:pos x="T0" y="T1"/>
                </a:cxn>
                <a:cxn ang="0">
                  <a:pos x="T2" y="T3"/>
                </a:cxn>
                <a:cxn ang="0">
                  <a:pos x="T4" y="T5"/>
                </a:cxn>
                <a:cxn ang="0">
                  <a:pos x="T6" y="T7"/>
                </a:cxn>
                <a:cxn ang="0">
                  <a:pos x="T8" y="T9"/>
                </a:cxn>
                <a:cxn ang="0">
                  <a:pos x="T10" y="T11"/>
                </a:cxn>
              </a:cxnLst>
              <a:rect l="0" t="0" r="r" b="b"/>
              <a:pathLst>
                <a:path w="479" h="481">
                  <a:moveTo>
                    <a:pt x="479" y="283"/>
                  </a:moveTo>
                  <a:lnTo>
                    <a:pt x="298" y="481"/>
                  </a:lnTo>
                  <a:lnTo>
                    <a:pt x="0" y="193"/>
                  </a:lnTo>
                  <a:lnTo>
                    <a:pt x="5" y="12"/>
                  </a:lnTo>
                  <a:lnTo>
                    <a:pt x="199" y="0"/>
                  </a:lnTo>
                  <a:lnTo>
                    <a:pt x="479" y="28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8" name="Oval 167"/>
            <p:cNvSpPr>
              <a:spLocks noChangeArrowheads="1"/>
            </p:cNvSpPr>
            <p:nvPr>
              <p:custDataLst>
                <p:tags r:id="rId119"/>
              </p:custDataLst>
            </p:nvPr>
          </p:nvSpPr>
          <p:spPr bwMode="auto">
            <a:xfrm>
              <a:off x="10445750" y="3527425"/>
              <a:ext cx="149225" cy="150812"/>
            </a:xfrm>
            <a:prstGeom prst="ellipse">
              <a:avLst/>
            </a:prstGeom>
            <a:solidFill>
              <a:srgbClr val="7DCE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9" name="Oval 168"/>
            <p:cNvSpPr>
              <a:spLocks noChangeArrowheads="1"/>
            </p:cNvSpPr>
            <p:nvPr>
              <p:custDataLst>
                <p:tags r:id="rId120"/>
              </p:custDataLst>
            </p:nvPr>
          </p:nvSpPr>
          <p:spPr bwMode="auto">
            <a:xfrm>
              <a:off x="10490200" y="3568700"/>
              <a:ext cx="66675" cy="682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0" name="Freeform 169"/>
            <p:cNvSpPr>
              <a:spLocks noEditPoints="1"/>
            </p:cNvSpPr>
            <p:nvPr>
              <p:custDataLst>
                <p:tags r:id="rId121"/>
              </p:custDataLst>
            </p:nvPr>
          </p:nvSpPr>
          <p:spPr bwMode="auto">
            <a:xfrm>
              <a:off x="9779000" y="2852738"/>
              <a:ext cx="841375" cy="862012"/>
            </a:xfrm>
            <a:custGeom>
              <a:avLst/>
              <a:gdLst>
                <a:gd name="T0" fmla="*/ 0 w 530"/>
                <a:gd name="T1" fmla="*/ 265 h 543"/>
                <a:gd name="T2" fmla="*/ 132 w 530"/>
                <a:gd name="T3" fmla="*/ 495 h 543"/>
                <a:gd name="T4" fmla="*/ 398 w 530"/>
                <a:gd name="T5" fmla="*/ 495 h 543"/>
                <a:gd name="T6" fmla="*/ 530 w 530"/>
                <a:gd name="T7" fmla="*/ 265 h 543"/>
                <a:gd name="T8" fmla="*/ 265 w 530"/>
                <a:gd name="T9" fmla="*/ 0 h 543"/>
                <a:gd name="T10" fmla="*/ 0 w 530"/>
                <a:gd name="T11" fmla="*/ 265 h 543"/>
                <a:gd name="T12" fmla="*/ 0 w 530"/>
                <a:gd name="T13" fmla="*/ 265 h 543"/>
                <a:gd name="T14" fmla="*/ 0 w 530"/>
                <a:gd name="T15" fmla="*/ 265 h 5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1" name="Freeform 170"/>
            <p:cNvSpPr>
              <a:spLocks noEditPoints="1"/>
            </p:cNvSpPr>
            <p:nvPr>
              <p:custDataLst>
                <p:tags r:id="rId122"/>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2" name="Freeform 171"/>
            <p:cNvSpPr>
              <a:spLocks noEditPoints="1"/>
            </p:cNvSpPr>
            <p:nvPr>
              <p:custDataLst>
                <p:tags r:id="rId123"/>
              </p:custDataLst>
            </p:nvPr>
          </p:nvSpPr>
          <p:spPr bwMode="auto">
            <a:xfrm>
              <a:off x="10117138" y="3190875"/>
              <a:ext cx="166688" cy="166687"/>
            </a:xfrm>
            <a:custGeom>
              <a:avLst/>
              <a:gdLst>
                <a:gd name="T0" fmla="*/ 0 w 105"/>
                <a:gd name="T1" fmla="*/ 52 h 105"/>
                <a:gd name="T2" fmla="*/ 52 w 105"/>
                <a:gd name="T3" fmla="*/ 105 h 105"/>
                <a:gd name="T4" fmla="*/ 105 w 105"/>
                <a:gd name="T5" fmla="*/ 52 h 105"/>
                <a:gd name="T6" fmla="*/ 52 w 105"/>
                <a:gd name="T7" fmla="*/ 0 h 105"/>
                <a:gd name="T8" fmla="*/ 0 w 105"/>
                <a:gd name="T9" fmla="*/ 52 h 105"/>
                <a:gd name="T10" fmla="*/ 0 w 105"/>
                <a:gd name="T11" fmla="*/ 52 h 105"/>
                <a:gd name="T12" fmla="*/ 0 w 105"/>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3" name="Freeform 172"/>
            <p:cNvSpPr>
              <a:spLocks noEditPoints="1"/>
            </p:cNvSpPr>
            <p:nvPr>
              <p:custDataLst>
                <p:tags r:id="rId124"/>
              </p:custDataLst>
            </p:nvPr>
          </p:nvSpPr>
          <p:spPr bwMode="auto">
            <a:xfrm>
              <a:off x="10093325" y="3168650"/>
              <a:ext cx="212725" cy="211137"/>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28 h 133"/>
                <a:gd name="T12" fmla="*/ 67 w 134"/>
                <a:gd name="T13" fmla="*/ 28 h 133"/>
                <a:gd name="T14" fmla="*/ 67 w 134"/>
                <a:gd name="T15" fmla="*/ 28 h 133"/>
                <a:gd name="T16" fmla="*/ 67 w 134"/>
                <a:gd name="T17" fmla="*/ 2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4" name="Freeform 173"/>
            <p:cNvSpPr>
              <a:spLocks noEditPoints="1"/>
            </p:cNvSpPr>
            <p:nvPr>
              <p:custDataLst>
                <p:tags r:id="rId125"/>
              </p:custDataLst>
            </p:nvPr>
          </p:nvSpPr>
          <p:spPr bwMode="auto">
            <a:xfrm>
              <a:off x="10229850" y="2908300"/>
              <a:ext cx="304800" cy="322262"/>
            </a:xfrm>
            <a:custGeom>
              <a:avLst/>
              <a:gdLst>
                <a:gd name="T0" fmla="*/ 42 w 192"/>
                <a:gd name="T1" fmla="*/ 203 h 203"/>
                <a:gd name="T2" fmla="*/ 192 w 192"/>
                <a:gd name="T3" fmla="*/ 61 h 203"/>
                <a:gd name="T4" fmla="*/ 103 w 192"/>
                <a:gd name="T5" fmla="*/ 0 h 203"/>
                <a:gd name="T6" fmla="*/ 0 w 192"/>
                <a:gd name="T7" fmla="*/ 166 h 203"/>
                <a:gd name="T8" fmla="*/ 42 w 192"/>
                <a:gd name="T9" fmla="*/ 203 h 203"/>
                <a:gd name="T10" fmla="*/ 42 w 192"/>
                <a:gd name="T11" fmla="*/ 203 h 203"/>
                <a:gd name="T12" fmla="*/ 42 w 192"/>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5" name="Freeform 174"/>
            <p:cNvSpPr>
              <a:spLocks noEditPoints="1"/>
            </p:cNvSpPr>
            <p:nvPr>
              <p:custDataLst>
                <p:tags r:id="rId126"/>
              </p:custDataLst>
            </p:nvPr>
          </p:nvSpPr>
          <p:spPr bwMode="auto">
            <a:xfrm>
              <a:off x="10194925" y="2859088"/>
              <a:ext cx="198438" cy="312737"/>
            </a:xfrm>
            <a:custGeom>
              <a:avLst/>
              <a:gdLst>
                <a:gd name="T0" fmla="*/ 3 w 125"/>
                <a:gd name="T1" fmla="*/ 195 h 197"/>
                <a:gd name="T2" fmla="*/ 22 w 125"/>
                <a:gd name="T3" fmla="*/ 197 h 197"/>
                <a:gd name="T4" fmla="*/ 125 w 125"/>
                <a:gd name="T5" fmla="*/ 31 h 197"/>
                <a:gd name="T6" fmla="*/ 66 w 125"/>
                <a:gd name="T7" fmla="*/ 0 h 197"/>
                <a:gd name="T8" fmla="*/ 3 w 125"/>
                <a:gd name="T9" fmla="*/ 196 h 197"/>
                <a:gd name="T10" fmla="*/ 3 w 125"/>
                <a:gd name="T11" fmla="*/ 195 h 197"/>
                <a:gd name="T12" fmla="*/ 3 w 125"/>
                <a:gd name="T13" fmla="*/ 195 h 197"/>
                <a:gd name="T14" fmla="*/ 3 w 125"/>
                <a:gd name="T15" fmla="*/ 195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6" name="Freeform 175"/>
            <p:cNvSpPr>
              <a:spLocks noEditPoints="1"/>
            </p:cNvSpPr>
            <p:nvPr>
              <p:custDataLst>
                <p:tags r:id="rId127"/>
              </p:custDataLst>
            </p:nvPr>
          </p:nvSpPr>
          <p:spPr bwMode="auto">
            <a:xfrm>
              <a:off x="9866313" y="3319463"/>
              <a:ext cx="304800" cy="322262"/>
            </a:xfrm>
            <a:custGeom>
              <a:avLst/>
              <a:gdLst>
                <a:gd name="T0" fmla="*/ 150 w 192"/>
                <a:gd name="T1" fmla="*/ 0 h 203"/>
                <a:gd name="T2" fmla="*/ 0 w 192"/>
                <a:gd name="T3" fmla="*/ 143 h 203"/>
                <a:gd name="T4" fmla="*/ 89 w 192"/>
                <a:gd name="T5" fmla="*/ 203 h 203"/>
                <a:gd name="T6" fmla="*/ 192 w 192"/>
                <a:gd name="T7" fmla="*/ 36 h 203"/>
                <a:gd name="T8" fmla="*/ 150 w 192"/>
                <a:gd name="T9" fmla="*/ 0 h 203"/>
                <a:gd name="T10" fmla="*/ 150 w 192"/>
                <a:gd name="T11" fmla="*/ 0 h 203"/>
                <a:gd name="T12" fmla="*/ 150 w 192"/>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7" name="Freeform 176"/>
            <p:cNvSpPr>
              <a:spLocks noEditPoints="1"/>
            </p:cNvSpPr>
            <p:nvPr>
              <p:custDataLst>
                <p:tags r:id="rId128"/>
              </p:custDataLst>
            </p:nvPr>
          </p:nvSpPr>
          <p:spPr bwMode="auto">
            <a:xfrm>
              <a:off x="10007600" y="3376613"/>
              <a:ext cx="198438" cy="314325"/>
            </a:xfrm>
            <a:custGeom>
              <a:avLst/>
              <a:gdLst>
                <a:gd name="T0" fmla="*/ 122 w 125"/>
                <a:gd name="T1" fmla="*/ 3 h 198"/>
                <a:gd name="T2" fmla="*/ 103 w 125"/>
                <a:gd name="T3" fmla="*/ 0 h 198"/>
                <a:gd name="T4" fmla="*/ 0 w 125"/>
                <a:gd name="T5" fmla="*/ 167 h 198"/>
                <a:gd name="T6" fmla="*/ 60 w 125"/>
                <a:gd name="T7" fmla="*/ 198 h 198"/>
                <a:gd name="T8" fmla="*/ 122 w 125"/>
                <a:gd name="T9" fmla="*/ 2 h 198"/>
                <a:gd name="T10" fmla="*/ 122 w 125"/>
                <a:gd name="T11" fmla="*/ 3 h 198"/>
                <a:gd name="T12" fmla="*/ 122 w 125"/>
                <a:gd name="T13" fmla="*/ 3 h 198"/>
                <a:gd name="T14" fmla="*/ 122 w 125"/>
                <a:gd name="T15" fmla="*/ 3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8" name="Freeform 177"/>
            <p:cNvSpPr>
              <a:spLocks noEditPoints="1"/>
            </p:cNvSpPr>
            <p:nvPr>
              <p:custDataLst>
                <p:tags r:id="rId129"/>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9" name="Freeform 178"/>
            <p:cNvSpPr>
              <a:spLocks noEditPoints="1"/>
            </p:cNvSpPr>
            <p:nvPr>
              <p:custDataLst>
                <p:tags r:id="rId130"/>
              </p:custDataLst>
            </p:nvPr>
          </p:nvSpPr>
          <p:spPr bwMode="auto">
            <a:xfrm>
              <a:off x="11031538" y="2270125"/>
              <a:ext cx="706438" cy="709612"/>
            </a:xfrm>
            <a:custGeom>
              <a:avLst/>
              <a:gdLst>
                <a:gd name="T0" fmla="*/ 224 w 445"/>
                <a:gd name="T1" fmla="*/ 0 h 446"/>
                <a:gd name="T2" fmla="*/ 311 w 445"/>
                <a:gd name="T3" fmla="*/ 18 h 446"/>
                <a:gd name="T4" fmla="*/ 381 w 445"/>
                <a:gd name="T5" fmla="*/ 66 h 446"/>
                <a:gd name="T6" fmla="*/ 428 w 445"/>
                <a:gd name="T7" fmla="*/ 137 h 446"/>
                <a:gd name="T8" fmla="*/ 445 w 445"/>
                <a:gd name="T9" fmla="*/ 223 h 446"/>
                <a:gd name="T10" fmla="*/ 428 w 445"/>
                <a:gd name="T11" fmla="*/ 304 h 446"/>
                <a:gd name="T12" fmla="*/ 386 w 445"/>
                <a:gd name="T13" fmla="*/ 370 h 446"/>
                <a:gd name="T14" fmla="*/ 376 w 445"/>
                <a:gd name="T15" fmla="*/ 390 h 446"/>
                <a:gd name="T16" fmla="*/ 384 w 445"/>
                <a:gd name="T17" fmla="*/ 405 h 446"/>
                <a:gd name="T18" fmla="*/ 430 w 445"/>
                <a:gd name="T19" fmla="*/ 420 h 446"/>
                <a:gd name="T20" fmla="*/ 410 w 445"/>
                <a:gd name="T21" fmla="*/ 429 h 446"/>
                <a:gd name="T22" fmla="*/ 332 w 445"/>
                <a:gd name="T23" fmla="*/ 442 h 446"/>
                <a:gd name="T24" fmla="*/ 289 w 445"/>
                <a:gd name="T25" fmla="*/ 445 h 446"/>
                <a:gd name="T26" fmla="*/ 255 w 445"/>
                <a:gd name="T27" fmla="*/ 445 h 446"/>
                <a:gd name="T28" fmla="*/ 227 w 445"/>
                <a:gd name="T29" fmla="*/ 444 h 446"/>
                <a:gd name="T30" fmla="*/ 203 w 445"/>
                <a:gd name="T31" fmla="*/ 441 h 446"/>
                <a:gd name="T32" fmla="*/ 123 w 445"/>
                <a:gd name="T33" fmla="*/ 418 h 446"/>
                <a:gd name="T34" fmla="*/ 58 w 445"/>
                <a:gd name="T35" fmla="*/ 369 h 446"/>
                <a:gd name="T36" fmla="*/ 16 w 445"/>
                <a:gd name="T37" fmla="*/ 301 h 446"/>
                <a:gd name="T38" fmla="*/ 1 w 445"/>
                <a:gd name="T39" fmla="*/ 219 h 446"/>
                <a:gd name="T40" fmla="*/ 19 w 445"/>
                <a:gd name="T41" fmla="*/ 133 h 446"/>
                <a:gd name="T42" fmla="*/ 67 w 445"/>
                <a:gd name="T43" fmla="*/ 63 h 446"/>
                <a:gd name="T44" fmla="*/ 138 w 445"/>
                <a:gd name="T45" fmla="*/ 17 h 446"/>
                <a:gd name="T46" fmla="*/ 224 w 445"/>
                <a:gd name="T47" fmla="*/ 0 h 446"/>
                <a:gd name="T48" fmla="*/ 126 w 445"/>
                <a:gd name="T49" fmla="*/ 222 h 446"/>
                <a:gd name="T50" fmla="*/ 117 w 445"/>
                <a:gd name="T51" fmla="*/ 200 h 446"/>
                <a:gd name="T52" fmla="*/ 95 w 445"/>
                <a:gd name="T53" fmla="*/ 191 h 446"/>
                <a:gd name="T54" fmla="*/ 72 w 445"/>
                <a:gd name="T55" fmla="*/ 200 h 446"/>
                <a:gd name="T56" fmla="*/ 63 w 445"/>
                <a:gd name="T57" fmla="*/ 222 h 446"/>
                <a:gd name="T58" fmla="*/ 72 w 445"/>
                <a:gd name="T59" fmla="*/ 245 h 446"/>
                <a:gd name="T60" fmla="*/ 95 w 445"/>
                <a:gd name="T61" fmla="*/ 254 h 446"/>
                <a:gd name="T62" fmla="*/ 117 w 445"/>
                <a:gd name="T63" fmla="*/ 245 h 446"/>
                <a:gd name="T64" fmla="*/ 126 w 445"/>
                <a:gd name="T65" fmla="*/ 222 h 446"/>
                <a:gd name="T66" fmla="*/ 253 w 445"/>
                <a:gd name="T67" fmla="*/ 222 h 446"/>
                <a:gd name="T68" fmla="*/ 243 w 445"/>
                <a:gd name="T69" fmla="*/ 199 h 446"/>
                <a:gd name="T70" fmla="*/ 220 w 445"/>
                <a:gd name="T71" fmla="*/ 190 h 446"/>
                <a:gd name="T72" fmla="*/ 197 w 445"/>
                <a:gd name="T73" fmla="*/ 199 h 446"/>
                <a:gd name="T74" fmla="*/ 188 w 445"/>
                <a:gd name="T75" fmla="*/ 222 h 446"/>
                <a:gd name="T76" fmla="*/ 197 w 445"/>
                <a:gd name="T77" fmla="*/ 245 h 446"/>
                <a:gd name="T78" fmla="*/ 220 w 445"/>
                <a:gd name="T79" fmla="*/ 254 h 446"/>
                <a:gd name="T80" fmla="*/ 243 w 445"/>
                <a:gd name="T81" fmla="*/ 245 h 446"/>
                <a:gd name="T82" fmla="*/ 253 w 445"/>
                <a:gd name="T83" fmla="*/ 222 h 446"/>
                <a:gd name="T84" fmla="*/ 378 w 445"/>
                <a:gd name="T85" fmla="*/ 222 h 446"/>
                <a:gd name="T86" fmla="*/ 369 w 445"/>
                <a:gd name="T87" fmla="*/ 199 h 446"/>
                <a:gd name="T88" fmla="*/ 346 w 445"/>
                <a:gd name="T89" fmla="*/ 190 h 446"/>
                <a:gd name="T90" fmla="*/ 323 w 445"/>
                <a:gd name="T91" fmla="*/ 199 h 446"/>
                <a:gd name="T92" fmla="*/ 314 w 445"/>
                <a:gd name="T93" fmla="*/ 222 h 446"/>
                <a:gd name="T94" fmla="*/ 323 w 445"/>
                <a:gd name="T95" fmla="*/ 244 h 446"/>
                <a:gd name="T96" fmla="*/ 346 w 445"/>
                <a:gd name="T97" fmla="*/ 254 h 446"/>
                <a:gd name="T98" fmla="*/ 369 w 445"/>
                <a:gd name="T99" fmla="*/ 244 h 446"/>
                <a:gd name="T100" fmla="*/ 378 w 445"/>
                <a:gd name="T101" fmla="*/ 222 h 446"/>
                <a:gd name="T102" fmla="*/ 378 w 445"/>
                <a:gd name="T103" fmla="*/ 222 h 446"/>
                <a:gd name="T104" fmla="*/ 378 w 445"/>
                <a:gd name="T105" fmla="*/ 22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80" name="Freeform 179"/>
            <p:cNvSpPr>
              <a:spLocks noEditPoints="1"/>
            </p:cNvSpPr>
            <p:nvPr>
              <p:custDataLst>
                <p:tags r:id="rId131"/>
              </p:custDataLst>
            </p:nvPr>
          </p:nvSpPr>
          <p:spPr bwMode="auto">
            <a:xfrm>
              <a:off x="10672763" y="2073275"/>
              <a:ext cx="706438" cy="711200"/>
            </a:xfrm>
            <a:custGeom>
              <a:avLst/>
              <a:gdLst>
                <a:gd name="T0" fmla="*/ 221 w 445"/>
                <a:gd name="T1" fmla="*/ 1 h 447"/>
                <a:gd name="T2" fmla="*/ 307 w 445"/>
                <a:gd name="T3" fmla="*/ 17 h 447"/>
                <a:gd name="T4" fmla="*/ 378 w 445"/>
                <a:gd name="T5" fmla="*/ 64 h 447"/>
                <a:gd name="T6" fmla="*/ 426 w 445"/>
                <a:gd name="T7" fmla="*/ 134 h 447"/>
                <a:gd name="T8" fmla="*/ 445 w 445"/>
                <a:gd name="T9" fmla="*/ 220 h 447"/>
                <a:gd name="T10" fmla="*/ 430 w 445"/>
                <a:gd name="T11" fmla="*/ 302 h 447"/>
                <a:gd name="T12" fmla="*/ 387 w 445"/>
                <a:gd name="T13" fmla="*/ 370 h 447"/>
                <a:gd name="T14" fmla="*/ 322 w 445"/>
                <a:gd name="T15" fmla="*/ 418 h 447"/>
                <a:gd name="T16" fmla="*/ 242 w 445"/>
                <a:gd name="T17" fmla="*/ 442 h 447"/>
                <a:gd name="T18" fmla="*/ 218 w 445"/>
                <a:gd name="T19" fmla="*/ 445 h 447"/>
                <a:gd name="T20" fmla="*/ 190 w 445"/>
                <a:gd name="T21" fmla="*/ 446 h 447"/>
                <a:gd name="T22" fmla="*/ 156 w 445"/>
                <a:gd name="T23" fmla="*/ 446 h 447"/>
                <a:gd name="T24" fmla="*/ 113 w 445"/>
                <a:gd name="T25" fmla="*/ 443 h 447"/>
                <a:gd name="T26" fmla="*/ 35 w 445"/>
                <a:gd name="T27" fmla="*/ 430 h 447"/>
                <a:gd name="T28" fmla="*/ 15 w 445"/>
                <a:gd name="T29" fmla="*/ 421 h 447"/>
                <a:gd name="T30" fmla="*/ 61 w 445"/>
                <a:gd name="T31" fmla="*/ 406 h 447"/>
                <a:gd name="T32" fmla="*/ 69 w 445"/>
                <a:gd name="T33" fmla="*/ 390 h 447"/>
                <a:gd name="T34" fmla="*/ 59 w 445"/>
                <a:gd name="T35" fmla="*/ 371 h 447"/>
                <a:gd name="T36" fmla="*/ 18 w 445"/>
                <a:gd name="T37" fmla="*/ 305 h 447"/>
                <a:gd name="T38" fmla="*/ 1 w 445"/>
                <a:gd name="T39" fmla="*/ 224 h 447"/>
                <a:gd name="T40" fmla="*/ 17 w 445"/>
                <a:gd name="T41" fmla="*/ 138 h 447"/>
                <a:gd name="T42" fmla="*/ 64 w 445"/>
                <a:gd name="T43" fmla="*/ 67 h 447"/>
                <a:gd name="T44" fmla="*/ 134 w 445"/>
                <a:gd name="T45" fmla="*/ 19 h 447"/>
                <a:gd name="T46" fmla="*/ 221 w 445"/>
                <a:gd name="T47" fmla="*/ 1 h 447"/>
                <a:gd name="T48" fmla="*/ 319 w 445"/>
                <a:gd name="T49" fmla="*/ 223 h 447"/>
                <a:gd name="T50" fmla="*/ 328 w 445"/>
                <a:gd name="T51" fmla="*/ 245 h 447"/>
                <a:gd name="T52" fmla="*/ 351 w 445"/>
                <a:gd name="T53" fmla="*/ 255 h 447"/>
                <a:gd name="T54" fmla="*/ 373 w 445"/>
                <a:gd name="T55" fmla="*/ 245 h 447"/>
                <a:gd name="T56" fmla="*/ 382 w 445"/>
                <a:gd name="T57" fmla="*/ 223 h 447"/>
                <a:gd name="T58" fmla="*/ 373 w 445"/>
                <a:gd name="T59" fmla="*/ 201 h 447"/>
                <a:gd name="T60" fmla="*/ 351 w 445"/>
                <a:gd name="T61" fmla="*/ 192 h 447"/>
                <a:gd name="T62" fmla="*/ 328 w 445"/>
                <a:gd name="T63" fmla="*/ 201 h 447"/>
                <a:gd name="T64" fmla="*/ 319 w 445"/>
                <a:gd name="T65" fmla="*/ 223 h 447"/>
                <a:gd name="T66" fmla="*/ 193 w 445"/>
                <a:gd name="T67" fmla="*/ 223 h 447"/>
                <a:gd name="T68" fmla="*/ 202 w 445"/>
                <a:gd name="T69" fmla="*/ 246 h 447"/>
                <a:gd name="T70" fmla="*/ 225 w 445"/>
                <a:gd name="T71" fmla="*/ 255 h 447"/>
                <a:gd name="T72" fmla="*/ 248 w 445"/>
                <a:gd name="T73" fmla="*/ 246 h 447"/>
                <a:gd name="T74" fmla="*/ 257 w 445"/>
                <a:gd name="T75" fmla="*/ 223 h 447"/>
                <a:gd name="T76" fmla="*/ 248 w 445"/>
                <a:gd name="T77" fmla="*/ 200 h 447"/>
                <a:gd name="T78" fmla="*/ 225 w 445"/>
                <a:gd name="T79" fmla="*/ 191 h 447"/>
                <a:gd name="T80" fmla="*/ 202 w 445"/>
                <a:gd name="T81" fmla="*/ 200 h 447"/>
                <a:gd name="T82" fmla="*/ 193 w 445"/>
                <a:gd name="T83" fmla="*/ 223 h 447"/>
                <a:gd name="T84" fmla="*/ 67 w 445"/>
                <a:gd name="T85" fmla="*/ 223 h 447"/>
                <a:gd name="T86" fmla="*/ 77 w 445"/>
                <a:gd name="T87" fmla="*/ 245 h 447"/>
                <a:gd name="T88" fmla="*/ 99 w 445"/>
                <a:gd name="T89" fmla="*/ 255 h 447"/>
                <a:gd name="T90" fmla="*/ 122 w 445"/>
                <a:gd name="T91" fmla="*/ 245 h 447"/>
                <a:gd name="T92" fmla="*/ 131 w 445"/>
                <a:gd name="T93" fmla="*/ 223 h 447"/>
                <a:gd name="T94" fmla="*/ 122 w 445"/>
                <a:gd name="T95" fmla="*/ 200 h 447"/>
                <a:gd name="T96" fmla="*/ 99 w 445"/>
                <a:gd name="T97" fmla="*/ 191 h 447"/>
                <a:gd name="T98" fmla="*/ 77 w 445"/>
                <a:gd name="T99" fmla="*/ 200 h 447"/>
                <a:gd name="T100" fmla="*/ 67 w 445"/>
                <a:gd name="T101" fmla="*/ 223 h 447"/>
                <a:gd name="T102" fmla="*/ 67 w 445"/>
                <a:gd name="T103" fmla="*/ 223 h 447"/>
                <a:gd name="T104" fmla="*/ 67 w 445"/>
                <a:gd name="T105" fmla="*/ 22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grpSp>
      <p:sp>
        <p:nvSpPr>
          <p:cNvPr id="2" name="标题 1"/>
          <p:cNvSpPr>
            <a:spLocks noGrp="1"/>
          </p:cNvSpPr>
          <p:nvPr>
            <p:ph type="title" hasCustomPrompt="1"/>
            <p:custDataLst>
              <p:tags r:id="rId132"/>
            </p:custDataLst>
          </p:nvPr>
        </p:nvSpPr>
        <p:spPr>
          <a:xfrm>
            <a:off x="3091963" y="4083675"/>
            <a:ext cx="6008076" cy="1028699"/>
          </a:xfrm>
        </p:spPr>
        <p:txBody>
          <a:bodyPr>
            <a:noAutofit/>
          </a:bodyPr>
          <a:lstStyle>
            <a:lvl1pPr algn="ctr">
              <a:defRPr sz="7200">
                <a:solidFill>
                  <a:schemeClr val="bg1"/>
                </a:solidFill>
                <a:latin typeface="微软雅黑" panose="020B0503020204020204" charset="-122"/>
                <a:ea typeface="微软雅黑" panose="020B0503020204020204" charset="-122"/>
              </a:defRPr>
            </a:lvl1pPr>
          </a:lstStyle>
          <a:p>
            <a:r>
              <a:rPr lang="zh-CN" altLang="en-US" dirty="0"/>
              <a:t>编辑标题</a:t>
            </a:r>
            <a:endParaRPr lang="zh-CN" altLang="en-US" dirty="0"/>
          </a:p>
        </p:txBody>
      </p:sp>
      <p:sp>
        <p:nvSpPr>
          <p:cNvPr id="4" name="文本占位符 3"/>
          <p:cNvSpPr>
            <a:spLocks noGrp="1"/>
          </p:cNvSpPr>
          <p:nvPr>
            <p:ph type="body" sz="quarter" idx="10" hasCustomPrompt="1"/>
            <p:custDataLst>
              <p:tags r:id="rId133"/>
            </p:custDataLst>
          </p:nvPr>
        </p:nvSpPr>
        <p:spPr>
          <a:xfrm>
            <a:off x="3091926" y="5191079"/>
            <a:ext cx="6008114" cy="454025"/>
          </a:xfrm>
        </p:spPr>
        <p:txBody>
          <a:bodyPr/>
          <a:lstStyle>
            <a:lvl1pPr marL="0" indent="0" algn="ctr">
              <a:buNone/>
              <a:defRPr>
                <a:solidFill>
                  <a:schemeClr val="bg1"/>
                </a:solidFill>
                <a:latin typeface="微软雅黑" panose="020B0503020204020204" charset="-122"/>
                <a:ea typeface="微软雅黑" panose="020B0503020204020204" charset="-122"/>
              </a:defRPr>
            </a:lvl1pPr>
          </a:lstStyle>
          <a:p>
            <a:pPr lvl="0"/>
            <a:r>
              <a:rPr lang="zh-CN" altLang="en-US" dirty="0"/>
              <a:t>单击此处编辑副标题</a:t>
            </a:r>
            <a:endParaRPr lang="zh-CN" altLang="en-US" dirty="0"/>
          </a:p>
          <a:p>
            <a:pPr lvl="0"/>
            <a:endParaRPr lang="zh-CN" altLang="en-US" dirty="0"/>
          </a:p>
        </p:txBody>
      </p:sp>
      <p:sp>
        <p:nvSpPr>
          <p:cNvPr id="3" name="日期占位符 2"/>
          <p:cNvSpPr>
            <a:spLocks noGrp="1"/>
          </p:cNvSpPr>
          <p:nvPr>
            <p:ph type="dt" sz="half" idx="11"/>
            <p:custDataLst>
              <p:tags r:id="rId134"/>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2"/>
            <p:custDataLst>
              <p:tags r:id="rId135"/>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13"/>
            <p:custDataLst>
              <p:tags r:id="rId136"/>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3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sp>
        <p:nvSpPr>
          <p:cNvPr id="137" name="矩形 136"/>
          <p:cNvSpPr/>
          <p:nvPr>
            <p:custDataLst>
              <p:tags r:id="rId2"/>
            </p:custDataLst>
          </p:nvPr>
        </p:nvSpPr>
        <p:spPr>
          <a:xfrm>
            <a:off x="342997" y="444933"/>
            <a:ext cx="11506005" cy="5968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nvGrpSpPr>
          <p:cNvPr id="7" name="组合 6"/>
          <p:cNvGrpSpPr/>
          <p:nvPr>
            <p:custDataLst>
              <p:tags r:id="rId3"/>
            </p:custDataLst>
          </p:nvPr>
        </p:nvGrpSpPr>
        <p:grpSpPr>
          <a:xfrm>
            <a:off x="9963661" y="5230648"/>
            <a:ext cx="2151842" cy="1626498"/>
            <a:chOff x="6119813" y="1327150"/>
            <a:chExt cx="5618163" cy="4246563"/>
          </a:xfrm>
        </p:grpSpPr>
        <p:sp>
          <p:nvSpPr>
            <p:cNvPr id="8" name="Freeform 51"/>
            <p:cNvSpPr>
              <a:spLocks noEditPoints="1"/>
            </p:cNvSpPr>
            <p:nvPr>
              <p:custDataLst>
                <p:tags r:id="rId4"/>
              </p:custDataLst>
            </p:nvPr>
          </p:nvSpPr>
          <p:spPr bwMode="auto">
            <a:xfrm>
              <a:off x="9231313" y="3797300"/>
              <a:ext cx="831850" cy="831850"/>
            </a:xfrm>
            <a:custGeom>
              <a:avLst/>
              <a:gdLst>
                <a:gd name="T0" fmla="*/ 0 w 524"/>
                <a:gd name="T1" fmla="*/ 262 h 524"/>
                <a:gd name="T2" fmla="*/ 262 w 524"/>
                <a:gd name="T3" fmla="*/ 524 h 524"/>
                <a:gd name="T4" fmla="*/ 524 w 524"/>
                <a:gd name="T5" fmla="*/ 262 h 524"/>
                <a:gd name="T6" fmla="*/ 262 w 524"/>
                <a:gd name="T7" fmla="*/ 0 h 524"/>
                <a:gd name="T8" fmla="*/ 0 w 524"/>
                <a:gd name="T9" fmla="*/ 262 h 524"/>
                <a:gd name="T10" fmla="*/ 0 w 524"/>
                <a:gd name="T11" fmla="*/ 262 h 524"/>
                <a:gd name="T12" fmla="*/ 0 w 524"/>
                <a:gd name="T13" fmla="*/ 262 h 524"/>
              </a:gdLst>
              <a:ahLst/>
              <a:cxnLst>
                <a:cxn ang="0">
                  <a:pos x="T0" y="T1"/>
                </a:cxn>
                <a:cxn ang="0">
                  <a:pos x="T2" y="T3"/>
                </a:cxn>
                <a:cxn ang="0">
                  <a:pos x="T4" y="T5"/>
                </a:cxn>
                <a:cxn ang="0">
                  <a:pos x="T6" y="T7"/>
                </a:cxn>
                <a:cxn ang="0">
                  <a:pos x="T8" y="T9"/>
                </a:cxn>
                <a:cxn ang="0">
                  <a:pos x="T10" y="T11"/>
                </a:cxn>
                <a:cxn ang="0">
                  <a:pos x="T12" y="T13"/>
                </a:cxn>
              </a:cxnLst>
              <a:rect l="0" t="0" r="r" b="b"/>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 name="Freeform 52"/>
            <p:cNvSpPr>
              <a:spLocks noEditPoints="1"/>
            </p:cNvSpPr>
            <p:nvPr>
              <p:custDataLst>
                <p:tags r:id="rId5"/>
              </p:custDataLst>
            </p:nvPr>
          </p:nvSpPr>
          <p:spPr bwMode="auto">
            <a:xfrm>
              <a:off x="9215438" y="3860800"/>
              <a:ext cx="830263" cy="496887"/>
            </a:xfrm>
            <a:custGeom>
              <a:avLst/>
              <a:gdLst>
                <a:gd name="T0" fmla="*/ 406 w 523"/>
                <a:gd name="T1" fmla="*/ 28 h 313"/>
                <a:gd name="T2" fmla="*/ 378 w 523"/>
                <a:gd name="T3" fmla="*/ 0 h 313"/>
                <a:gd name="T4" fmla="*/ 14 w 523"/>
                <a:gd name="T5" fmla="*/ 173 h 313"/>
                <a:gd name="T6" fmla="*/ 16 w 523"/>
                <a:gd name="T7" fmla="*/ 285 h 313"/>
                <a:gd name="T8" fmla="*/ 406 w 523"/>
                <a:gd name="T9" fmla="*/ 28 h 313"/>
                <a:gd name="T10" fmla="*/ 356 w 523"/>
                <a:gd name="T11" fmla="*/ 94 h 313"/>
                <a:gd name="T12" fmla="*/ 179 w 523"/>
                <a:gd name="T13" fmla="*/ 251 h 313"/>
                <a:gd name="T14" fmla="*/ 238 w 523"/>
                <a:gd name="T15" fmla="*/ 287 h 313"/>
                <a:gd name="T16" fmla="*/ 384 w 523"/>
                <a:gd name="T17" fmla="*/ 114 h 313"/>
                <a:gd name="T18" fmla="*/ 356 w 523"/>
                <a:gd name="T19" fmla="*/ 94 h 313"/>
                <a:gd name="T20" fmla="*/ 405 w 523"/>
                <a:gd name="T21" fmla="*/ 121 h 313"/>
                <a:gd name="T22" fmla="*/ 332 w 523"/>
                <a:gd name="T23" fmla="*/ 299 h 313"/>
                <a:gd name="T24" fmla="*/ 397 w 523"/>
                <a:gd name="T25" fmla="*/ 299 h 313"/>
                <a:gd name="T26" fmla="*/ 432 w 523"/>
                <a:gd name="T27" fmla="*/ 131 h 313"/>
                <a:gd name="T28" fmla="*/ 405 w 523"/>
                <a:gd name="T29" fmla="*/ 121 h 313"/>
                <a:gd name="T30" fmla="*/ 460 w 523"/>
                <a:gd name="T31" fmla="*/ 108 h 313"/>
                <a:gd name="T32" fmla="*/ 460 w 523"/>
                <a:gd name="T33" fmla="*/ 313 h 313"/>
                <a:gd name="T34" fmla="*/ 523 w 523"/>
                <a:gd name="T35" fmla="*/ 298 h 313"/>
                <a:gd name="T36" fmla="*/ 485 w 523"/>
                <a:gd name="T37" fmla="*/ 108 h 313"/>
                <a:gd name="T38" fmla="*/ 460 w 523"/>
                <a:gd name="T39" fmla="*/ 108 h 313"/>
                <a:gd name="T40" fmla="*/ 460 w 523"/>
                <a:gd name="T41" fmla="*/ 108 h 313"/>
                <a:gd name="T42" fmla="*/ 460 w 523"/>
                <a:gd name="T43" fmla="*/ 1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 name="Freeform 53"/>
            <p:cNvSpPr>
              <a:spLocks noEditPoints="1"/>
            </p:cNvSpPr>
            <p:nvPr>
              <p:custDataLst>
                <p:tags r:id="rId6"/>
              </p:custDataLst>
            </p:nvPr>
          </p:nvSpPr>
          <p:spPr bwMode="auto">
            <a:xfrm>
              <a:off x="9755188" y="3797300"/>
              <a:ext cx="290513" cy="290512"/>
            </a:xfrm>
            <a:custGeom>
              <a:avLst/>
              <a:gdLst>
                <a:gd name="T0" fmla="*/ 0 w 183"/>
                <a:gd name="T1" fmla="*/ 91 h 183"/>
                <a:gd name="T2" fmla="*/ 92 w 183"/>
                <a:gd name="T3" fmla="*/ 183 h 183"/>
                <a:gd name="T4" fmla="*/ 183 w 183"/>
                <a:gd name="T5" fmla="*/ 91 h 183"/>
                <a:gd name="T6" fmla="*/ 92 w 183"/>
                <a:gd name="T7" fmla="*/ 0 h 183"/>
                <a:gd name="T8" fmla="*/ 0 w 183"/>
                <a:gd name="T9" fmla="*/ 91 h 183"/>
                <a:gd name="T10" fmla="*/ 0 w 183"/>
                <a:gd name="T11" fmla="*/ 91 h 183"/>
                <a:gd name="T12" fmla="*/ 0 w 183"/>
                <a:gd name="T13" fmla="*/ 91 h 183"/>
              </a:gdLst>
              <a:ahLst/>
              <a:cxnLst>
                <a:cxn ang="0">
                  <a:pos x="T0" y="T1"/>
                </a:cxn>
                <a:cxn ang="0">
                  <a:pos x="T2" y="T3"/>
                </a:cxn>
                <a:cxn ang="0">
                  <a:pos x="T4" y="T5"/>
                </a:cxn>
                <a:cxn ang="0">
                  <a:pos x="T6" y="T7"/>
                </a:cxn>
                <a:cxn ang="0">
                  <a:pos x="T8" y="T9"/>
                </a:cxn>
                <a:cxn ang="0">
                  <a:pos x="T10" y="T11"/>
                </a:cxn>
                <a:cxn ang="0">
                  <a:pos x="T12" y="T13"/>
                </a:cxn>
              </a:cxnLst>
              <a:rect l="0" t="0" r="r" b="b"/>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 name="Freeform 54"/>
            <p:cNvSpPr>
              <a:spLocks noEditPoints="1"/>
            </p:cNvSpPr>
            <p:nvPr>
              <p:custDataLst>
                <p:tags r:id="rId7"/>
              </p:custDataLst>
            </p:nvPr>
          </p:nvSpPr>
          <p:spPr bwMode="auto">
            <a:xfrm>
              <a:off x="9244013" y="4102100"/>
              <a:ext cx="684213" cy="527050"/>
            </a:xfrm>
            <a:custGeom>
              <a:avLst/>
              <a:gdLst>
                <a:gd name="T0" fmla="*/ 254 w 431"/>
                <a:gd name="T1" fmla="*/ 332 h 332"/>
                <a:gd name="T2" fmla="*/ 431 w 431"/>
                <a:gd name="T3" fmla="*/ 263 h 332"/>
                <a:gd name="T4" fmla="*/ 413 w 431"/>
                <a:gd name="T5" fmla="*/ 233 h 332"/>
                <a:gd name="T6" fmla="*/ 208 w 431"/>
                <a:gd name="T7" fmla="*/ 28 h 332"/>
                <a:gd name="T8" fmla="*/ 108 w 431"/>
                <a:gd name="T9" fmla="*/ 28 h 332"/>
                <a:gd name="T10" fmla="*/ 0 w 431"/>
                <a:gd name="T11" fmla="*/ 135 h 332"/>
                <a:gd name="T12" fmla="*/ 254 w 431"/>
                <a:gd name="T13" fmla="*/ 332 h 332"/>
                <a:gd name="T14" fmla="*/ 254 w 431"/>
                <a:gd name="T15" fmla="*/ 332 h 332"/>
                <a:gd name="T16" fmla="*/ 254 w 431"/>
                <a:gd name="T17"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 name="Freeform 55"/>
            <p:cNvSpPr>
              <a:spLocks noEditPoints="1"/>
            </p:cNvSpPr>
            <p:nvPr>
              <p:custDataLst>
                <p:tags r:id="rId8"/>
              </p:custDataLst>
            </p:nvPr>
          </p:nvSpPr>
          <p:spPr bwMode="auto">
            <a:xfrm>
              <a:off x="9442450" y="4179888"/>
              <a:ext cx="604838" cy="449262"/>
            </a:xfrm>
            <a:custGeom>
              <a:avLst/>
              <a:gdLst>
                <a:gd name="T0" fmla="*/ 0 w 381"/>
                <a:gd name="T1" fmla="*/ 249 h 283"/>
                <a:gd name="T2" fmla="*/ 129 w 381"/>
                <a:gd name="T3" fmla="*/ 283 h 283"/>
                <a:gd name="T4" fmla="*/ 381 w 381"/>
                <a:gd name="T5" fmla="*/ 92 h 283"/>
                <a:gd name="T6" fmla="*/ 317 w 381"/>
                <a:gd name="T7" fmla="*/ 28 h 283"/>
                <a:gd name="T8" fmla="*/ 217 w 381"/>
                <a:gd name="T9" fmla="*/ 28 h 283"/>
                <a:gd name="T10" fmla="*/ 12 w 381"/>
                <a:gd name="T11" fmla="*/ 233 h 283"/>
                <a:gd name="T12" fmla="*/ 0 w 381"/>
                <a:gd name="T13" fmla="*/ 249 h 283"/>
                <a:gd name="T14" fmla="*/ 0 w 381"/>
                <a:gd name="T15" fmla="*/ 249 h 283"/>
                <a:gd name="T16" fmla="*/ 0 w 381"/>
                <a:gd name="T17" fmla="*/ 24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 name="Freeform 56"/>
            <p:cNvSpPr>
              <a:spLocks noEditPoints="1"/>
            </p:cNvSpPr>
            <p:nvPr>
              <p:custDataLst>
                <p:tags r:id="rId9"/>
              </p:custDataLst>
            </p:nvPr>
          </p:nvSpPr>
          <p:spPr bwMode="auto">
            <a:xfrm>
              <a:off x="9321800" y="4313238"/>
              <a:ext cx="512763" cy="315912"/>
            </a:xfrm>
            <a:custGeom>
              <a:avLst/>
              <a:gdLst>
                <a:gd name="T0" fmla="*/ 205 w 323"/>
                <a:gd name="T1" fmla="*/ 199 h 199"/>
                <a:gd name="T2" fmla="*/ 323 w 323"/>
                <a:gd name="T3" fmla="*/ 171 h 199"/>
                <a:gd name="T4" fmla="*/ 183 w 323"/>
                <a:gd name="T5" fmla="*/ 32 h 199"/>
                <a:gd name="T6" fmla="*/ 69 w 323"/>
                <a:gd name="T7" fmla="*/ 32 h 199"/>
                <a:gd name="T8" fmla="*/ 0 w 323"/>
                <a:gd name="T9" fmla="*/ 101 h 199"/>
                <a:gd name="T10" fmla="*/ 205 w 323"/>
                <a:gd name="T11" fmla="*/ 199 h 199"/>
                <a:gd name="T12" fmla="*/ 205 w 323"/>
                <a:gd name="T13" fmla="*/ 199 h 199"/>
                <a:gd name="T14" fmla="*/ 205 w 323"/>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 name="Freeform 57"/>
            <p:cNvSpPr/>
            <p:nvPr>
              <p:custDataLst>
                <p:tags r:id="rId10"/>
              </p:custDataLst>
            </p:nvPr>
          </p:nvSpPr>
          <p:spPr bwMode="auto">
            <a:xfrm>
              <a:off x="9147175" y="4262438"/>
              <a:ext cx="706438" cy="228600"/>
            </a:xfrm>
            <a:custGeom>
              <a:avLst/>
              <a:gdLst>
                <a:gd name="T0" fmla="*/ 0 w 445"/>
                <a:gd name="T1" fmla="*/ 117 h 144"/>
                <a:gd name="T2" fmla="*/ 56 w 445"/>
                <a:gd name="T3" fmla="*/ 15 h 144"/>
                <a:gd name="T4" fmla="*/ 98 w 445"/>
                <a:gd name="T5" fmla="*/ 0 h 144"/>
                <a:gd name="T6" fmla="*/ 427 w 445"/>
                <a:gd name="T7" fmla="*/ 0 h 144"/>
                <a:gd name="T8" fmla="*/ 442 w 445"/>
                <a:gd name="T9" fmla="*/ 21 h 144"/>
                <a:gd name="T10" fmla="*/ 445 w 445"/>
                <a:gd name="T11" fmla="*/ 144 h 144"/>
                <a:gd name="T12" fmla="*/ 0 w 445"/>
                <a:gd name="T13" fmla="*/ 117 h 144"/>
              </a:gdLst>
              <a:ahLst/>
              <a:cxnLst>
                <a:cxn ang="0">
                  <a:pos x="T0" y="T1"/>
                </a:cxn>
                <a:cxn ang="0">
                  <a:pos x="T2" y="T3"/>
                </a:cxn>
                <a:cxn ang="0">
                  <a:pos x="T4" y="T5"/>
                </a:cxn>
                <a:cxn ang="0">
                  <a:pos x="T6" y="T7"/>
                </a:cxn>
                <a:cxn ang="0">
                  <a:pos x="T8" y="T9"/>
                </a:cxn>
                <a:cxn ang="0">
                  <a:pos x="T10" y="T11"/>
                </a:cxn>
                <a:cxn ang="0">
                  <a:pos x="T12" y="T13"/>
                </a:cxn>
              </a:cxnLst>
              <a:rect l="0" t="0" r="r" b="b"/>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 name="Freeform 58"/>
            <p:cNvSpPr/>
            <p:nvPr>
              <p:custDataLst>
                <p:tags r:id="rId11"/>
              </p:custDataLst>
            </p:nvPr>
          </p:nvSpPr>
          <p:spPr bwMode="auto">
            <a:xfrm>
              <a:off x="7870825" y="4335463"/>
              <a:ext cx="1301750" cy="1238250"/>
            </a:xfrm>
            <a:custGeom>
              <a:avLst/>
              <a:gdLst>
                <a:gd name="T0" fmla="*/ 820 w 820"/>
                <a:gd name="T1" fmla="*/ 48 h 779"/>
                <a:gd name="T2" fmla="*/ 799 w 820"/>
                <a:gd name="T3" fmla="*/ 0 h 779"/>
                <a:gd name="T4" fmla="*/ 0 w 820"/>
                <a:gd name="T5" fmla="*/ 4 h 779"/>
                <a:gd name="T6" fmla="*/ 0 w 820"/>
                <a:gd name="T7" fmla="*/ 741 h 779"/>
                <a:gd name="T8" fmla="*/ 41 w 820"/>
                <a:gd name="T9" fmla="*/ 771 h 779"/>
                <a:gd name="T10" fmla="*/ 147 w 820"/>
                <a:gd name="T11" fmla="*/ 779 h 779"/>
                <a:gd name="T12" fmla="*/ 221 w 820"/>
                <a:gd name="T13" fmla="*/ 698 h 779"/>
                <a:gd name="T14" fmla="*/ 820 w 820"/>
                <a:gd name="T15" fmla="*/ 48 h 7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 name="Freeform 59"/>
            <p:cNvSpPr/>
            <p:nvPr>
              <p:custDataLst>
                <p:tags r:id="rId12"/>
              </p:custDataLst>
            </p:nvPr>
          </p:nvSpPr>
          <p:spPr bwMode="auto">
            <a:xfrm>
              <a:off x="7951788" y="4360863"/>
              <a:ext cx="166688" cy="1212850"/>
            </a:xfrm>
            <a:custGeom>
              <a:avLst/>
              <a:gdLst>
                <a:gd name="T0" fmla="*/ 0 w 105"/>
                <a:gd name="T1" fmla="*/ 21 h 763"/>
                <a:gd name="T2" fmla="*/ 0 w 105"/>
                <a:gd name="T3" fmla="*/ 757 h 763"/>
                <a:gd name="T4" fmla="*/ 96 w 105"/>
                <a:gd name="T5" fmla="*/ 763 h 763"/>
                <a:gd name="T6" fmla="*/ 105 w 105"/>
                <a:gd name="T7" fmla="*/ 753 h 763"/>
                <a:gd name="T8" fmla="*/ 105 w 105"/>
                <a:gd name="T9" fmla="*/ 21 h 763"/>
                <a:gd name="T10" fmla="*/ 101 w 105"/>
                <a:gd name="T11" fmla="*/ 2 h 763"/>
                <a:gd name="T12" fmla="*/ 4 w 105"/>
                <a:gd name="T13" fmla="*/ 0 h 763"/>
                <a:gd name="T14" fmla="*/ 0 w 105"/>
                <a:gd name="T15" fmla="*/ 21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 name="Freeform 60"/>
            <p:cNvSpPr/>
            <p:nvPr>
              <p:custDataLst>
                <p:tags r:id="rId13"/>
              </p:custDataLst>
            </p:nvPr>
          </p:nvSpPr>
          <p:spPr bwMode="auto">
            <a:xfrm>
              <a:off x="7951788" y="5489575"/>
              <a:ext cx="152400" cy="84137"/>
            </a:xfrm>
            <a:custGeom>
              <a:avLst/>
              <a:gdLst>
                <a:gd name="T0" fmla="*/ 96 w 96"/>
                <a:gd name="T1" fmla="*/ 53 h 53"/>
                <a:gd name="T2" fmla="*/ 96 w 96"/>
                <a:gd name="T3" fmla="*/ 53 h 53"/>
                <a:gd name="T4" fmla="*/ 96 w 96"/>
                <a:gd name="T5" fmla="*/ 53 h 53"/>
                <a:gd name="T6" fmla="*/ 43 w 96"/>
                <a:gd name="T7" fmla="*/ 0 h 53"/>
                <a:gd name="T8" fmla="*/ 0 w 96"/>
                <a:gd name="T9" fmla="*/ 47 h 53"/>
                <a:gd name="T10" fmla="*/ 0 w 96"/>
                <a:gd name="T11" fmla="*/ 47 h 53"/>
                <a:gd name="T12" fmla="*/ 96 w 96"/>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8" name="Freeform 61"/>
            <p:cNvSpPr/>
            <p:nvPr>
              <p:custDataLst>
                <p:tags r:id="rId14"/>
              </p:custDataLst>
            </p:nvPr>
          </p:nvSpPr>
          <p:spPr bwMode="auto">
            <a:xfrm>
              <a:off x="7653338" y="4129088"/>
              <a:ext cx="776288" cy="1058862"/>
            </a:xfrm>
            <a:custGeom>
              <a:avLst/>
              <a:gdLst>
                <a:gd name="T0" fmla="*/ 137 w 489"/>
                <a:gd name="T1" fmla="*/ 3 h 667"/>
                <a:gd name="T2" fmla="*/ 483 w 489"/>
                <a:gd name="T3" fmla="*/ 0 h 667"/>
                <a:gd name="T4" fmla="*/ 489 w 489"/>
                <a:gd name="T5" fmla="*/ 662 h 667"/>
                <a:gd name="T6" fmla="*/ 3 w 489"/>
                <a:gd name="T7" fmla="*/ 667 h 667"/>
                <a:gd name="T8" fmla="*/ 0 w 489"/>
                <a:gd name="T9" fmla="*/ 140 h 667"/>
                <a:gd name="T10" fmla="*/ 137 w 489"/>
                <a:gd name="T11" fmla="*/ 3 h 667"/>
              </a:gdLst>
              <a:ahLst/>
              <a:cxnLst>
                <a:cxn ang="0">
                  <a:pos x="T0" y="T1"/>
                </a:cxn>
                <a:cxn ang="0">
                  <a:pos x="T2" y="T3"/>
                </a:cxn>
                <a:cxn ang="0">
                  <a:pos x="T4" y="T5"/>
                </a:cxn>
                <a:cxn ang="0">
                  <a:pos x="T6" y="T7"/>
                </a:cxn>
                <a:cxn ang="0">
                  <a:pos x="T8" y="T9"/>
                </a:cxn>
                <a:cxn ang="0">
                  <a:pos x="T10" y="T11"/>
                </a:cxn>
              </a:cxnLst>
              <a:rect l="0" t="0" r="r" b="b"/>
              <a:pathLst>
                <a:path w="489" h="667">
                  <a:moveTo>
                    <a:pt x="137" y="3"/>
                  </a:moveTo>
                  <a:lnTo>
                    <a:pt x="483" y="0"/>
                  </a:lnTo>
                  <a:lnTo>
                    <a:pt x="489" y="662"/>
                  </a:lnTo>
                  <a:lnTo>
                    <a:pt x="3" y="667"/>
                  </a:lnTo>
                  <a:lnTo>
                    <a:pt x="0" y="140"/>
                  </a:lnTo>
                  <a:lnTo>
                    <a:pt x="137" y="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9" name="Freeform 62"/>
            <p:cNvSpPr/>
            <p:nvPr>
              <p:custDataLst>
                <p:tags r:id="rId15"/>
              </p:custDataLst>
            </p:nvPr>
          </p:nvSpPr>
          <p:spPr bwMode="auto">
            <a:xfrm>
              <a:off x="7653338" y="4132263"/>
              <a:ext cx="223838" cy="219075"/>
            </a:xfrm>
            <a:custGeom>
              <a:avLst/>
              <a:gdLst>
                <a:gd name="T0" fmla="*/ 140 w 141"/>
                <a:gd name="T1" fmla="*/ 138 h 138"/>
                <a:gd name="T2" fmla="*/ 0 w 141"/>
                <a:gd name="T3" fmla="*/ 138 h 138"/>
                <a:gd name="T4" fmla="*/ 141 w 141"/>
                <a:gd name="T5" fmla="*/ 0 h 138"/>
                <a:gd name="T6" fmla="*/ 140 w 141"/>
                <a:gd name="T7" fmla="*/ 138 h 138"/>
              </a:gdLst>
              <a:ahLst/>
              <a:cxnLst>
                <a:cxn ang="0">
                  <a:pos x="T0" y="T1"/>
                </a:cxn>
                <a:cxn ang="0">
                  <a:pos x="T2" y="T3"/>
                </a:cxn>
                <a:cxn ang="0">
                  <a:pos x="T4" y="T5"/>
                </a:cxn>
                <a:cxn ang="0">
                  <a:pos x="T6" y="T7"/>
                </a:cxn>
              </a:cxnLst>
              <a:rect l="0" t="0" r="r" b="b"/>
              <a:pathLst>
                <a:path w="141" h="138">
                  <a:moveTo>
                    <a:pt x="140" y="138"/>
                  </a:moveTo>
                  <a:lnTo>
                    <a:pt x="0" y="138"/>
                  </a:lnTo>
                  <a:lnTo>
                    <a:pt x="141" y="0"/>
                  </a:lnTo>
                  <a:lnTo>
                    <a:pt x="140" y="138"/>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0" name="Freeform 63"/>
            <p:cNvSpPr/>
            <p:nvPr>
              <p:custDataLst>
                <p:tags r:id="rId16"/>
              </p:custDataLst>
            </p:nvPr>
          </p:nvSpPr>
          <p:spPr bwMode="auto">
            <a:xfrm>
              <a:off x="7653338" y="4351338"/>
              <a:ext cx="222250" cy="215900"/>
            </a:xfrm>
            <a:custGeom>
              <a:avLst/>
              <a:gdLst>
                <a:gd name="T0" fmla="*/ 0 w 140"/>
                <a:gd name="T1" fmla="*/ 136 h 136"/>
                <a:gd name="T2" fmla="*/ 140 w 140"/>
                <a:gd name="T3" fmla="*/ 0 h 136"/>
                <a:gd name="T4" fmla="*/ 0 w 140"/>
                <a:gd name="T5" fmla="*/ 0 h 136"/>
                <a:gd name="T6" fmla="*/ 0 w 140"/>
                <a:gd name="T7" fmla="*/ 136 h 136"/>
              </a:gdLst>
              <a:ahLst/>
              <a:cxnLst>
                <a:cxn ang="0">
                  <a:pos x="T0" y="T1"/>
                </a:cxn>
                <a:cxn ang="0">
                  <a:pos x="T2" y="T3"/>
                </a:cxn>
                <a:cxn ang="0">
                  <a:pos x="T4" y="T5"/>
                </a:cxn>
                <a:cxn ang="0">
                  <a:pos x="T6" y="T7"/>
                </a:cxn>
              </a:cxnLst>
              <a:rect l="0" t="0" r="r" b="b"/>
              <a:pathLst>
                <a:path w="140" h="136">
                  <a:moveTo>
                    <a:pt x="0" y="136"/>
                  </a:moveTo>
                  <a:lnTo>
                    <a:pt x="140" y="0"/>
                  </a:lnTo>
                  <a:lnTo>
                    <a:pt x="0" y="0"/>
                  </a:lnTo>
                  <a:lnTo>
                    <a:pt x="0" y="136"/>
                  </a:lnTo>
                  <a:close/>
                </a:path>
              </a:pathLst>
            </a:custGeom>
            <a:solidFill>
              <a:srgbClr val="0E9D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1" name="Freeform 64"/>
            <p:cNvSpPr/>
            <p:nvPr>
              <p:custDataLst>
                <p:tags r:id="rId17"/>
              </p:custDataLst>
            </p:nvPr>
          </p:nvSpPr>
          <p:spPr bwMode="auto">
            <a:xfrm>
              <a:off x="7808913" y="4535488"/>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2" name="Freeform 65"/>
            <p:cNvSpPr/>
            <p:nvPr>
              <p:custDataLst>
                <p:tags r:id="rId18"/>
              </p:custDataLst>
            </p:nvPr>
          </p:nvSpPr>
          <p:spPr bwMode="auto">
            <a:xfrm>
              <a:off x="7810500" y="4699000"/>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3" name="Freeform 66"/>
            <p:cNvSpPr/>
            <p:nvPr>
              <p:custDataLst>
                <p:tags r:id="rId19"/>
              </p:custDataLst>
            </p:nvPr>
          </p:nvSpPr>
          <p:spPr bwMode="auto">
            <a:xfrm>
              <a:off x="7812088" y="4862513"/>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4" name="Freeform 67"/>
            <p:cNvSpPr/>
            <p:nvPr>
              <p:custDataLst>
                <p:tags r:id="rId20"/>
              </p:custDataLst>
            </p:nvPr>
          </p:nvSpPr>
          <p:spPr bwMode="auto">
            <a:xfrm>
              <a:off x="8020050" y="4408488"/>
              <a:ext cx="1833563" cy="1165225"/>
            </a:xfrm>
            <a:custGeom>
              <a:avLst/>
              <a:gdLst>
                <a:gd name="T0" fmla="*/ 1107 w 1155"/>
                <a:gd name="T1" fmla="*/ 733 h 733"/>
                <a:gd name="T2" fmla="*/ 48 w 1155"/>
                <a:gd name="T3" fmla="*/ 733 h 733"/>
                <a:gd name="T4" fmla="*/ 0 w 1155"/>
                <a:gd name="T5" fmla="*/ 685 h 733"/>
                <a:gd name="T6" fmla="*/ 0 w 1155"/>
                <a:gd name="T7" fmla="*/ 48 h 733"/>
                <a:gd name="T8" fmla="*/ 48 w 1155"/>
                <a:gd name="T9" fmla="*/ 0 h 733"/>
                <a:gd name="T10" fmla="*/ 1107 w 1155"/>
                <a:gd name="T11" fmla="*/ 0 h 733"/>
                <a:gd name="T12" fmla="*/ 1155 w 1155"/>
                <a:gd name="T13" fmla="*/ 48 h 733"/>
                <a:gd name="T14" fmla="*/ 1155 w 1155"/>
                <a:gd name="T15" fmla="*/ 685 h 733"/>
                <a:gd name="T16" fmla="*/ 1107 w 1155"/>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5" name="Rectangle 68"/>
            <p:cNvSpPr>
              <a:spLocks noChangeArrowheads="1"/>
            </p:cNvSpPr>
            <p:nvPr>
              <p:custDataLst>
                <p:tags r:id="rId21"/>
              </p:custDataLst>
            </p:nvPr>
          </p:nvSpPr>
          <p:spPr bwMode="auto">
            <a:xfrm>
              <a:off x="8020050" y="5280025"/>
              <a:ext cx="1833563" cy="38100"/>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6" name="Rectangle 69"/>
            <p:cNvSpPr>
              <a:spLocks noChangeArrowheads="1"/>
            </p:cNvSpPr>
            <p:nvPr>
              <p:custDataLst>
                <p:tags r:id="rId22"/>
              </p:custDataLst>
            </p:nvPr>
          </p:nvSpPr>
          <p:spPr bwMode="auto">
            <a:xfrm>
              <a:off x="8020050" y="5356225"/>
              <a:ext cx="1833563" cy="39687"/>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7" name="Freeform 70"/>
            <p:cNvSpPr>
              <a:spLocks noEditPoints="1"/>
            </p:cNvSpPr>
            <p:nvPr>
              <p:custDataLst>
                <p:tags r:id="rId23"/>
              </p:custDataLst>
            </p:nvPr>
          </p:nvSpPr>
          <p:spPr bwMode="auto">
            <a:xfrm>
              <a:off x="7370763" y="2262188"/>
              <a:ext cx="328613" cy="328612"/>
            </a:xfrm>
            <a:custGeom>
              <a:avLst/>
              <a:gdLst>
                <a:gd name="T0" fmla="*/ 207 w 207"/>
                <a:gd name="T1" fmla="*/ 182 h 207"/>
                <a:gd name="T2" fmla="*/ 179 w 207"/>
                <a:gd name="T3" fmla="*/ 154 h 207"/>
                <a:gd name="T4" fmla="*/ 59 w 207"/>
                <a:gd name="T5" fmla="*/ 149 h 207"/>
                <a:gd name="T6" fmla="*/ 53 w 207"/>
                <a:gd name="T7" fmla="*/ 28 h 207"/>
                <a:gd name="T8" fmla="*/ 26 w 207"/>
                <a:gd name="T9" fmla="*/ 1 h 207"/>
                <a:gd name="T10" fmla="*/ 1 w 207"/>
                <a:gd name="T11" fmla="*/ 26 h 207"/>
                <a:gd name="T12" fmla="*/ 7 w 207"/>
                <a:gd name="T13" fmla="*/ 172 h 207"/>
                <a:gd name="T14" fmla="*/ 35 w 207"/>
                <a:gd name="T15" fmla="*/ 201 h 207"/>
                <a:gd name="T16" fmla="*/ 181 w 207"/>
                <a:gd name="T17" fmla="*/ 207 h 207"/>
                <a:gd name="T18" fmla="*/ 207 w 207"/>
                <a:gd name="T19" fmla="*/ 182 h 207"/>
                <a:gd name="T20" fmla="*/ 207 w 207"/>
                <a:gd name="T21" fmla="*/ 182 h 207"/>
                <a:gd name="T22" fmla="*/ 207 w 207"/>
                <a:gd name="T23" fmla="*/ 18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8" name="Freeform 71"/>
            <p:cNvSpPr>
              <a:spLocks noEditPoints="1"/>
            </p:cNvSpPr>
            <p:nvPr>
              <p:custDataLst>
                <p:tags r:id="rId24"/>
              </p:custDataLst>
            </p:nvPr>
          </p:nvSpPr>
          <p:spPr bwMode="auto">
            <a:xfrm>
              <a:off x="6572250" y="2189163"/>
              <a:ext cx="1227138" cy="1225550"/>
            </a:xfrm>
            <a:custGeom>
              <a:avLst/>
              <a:gdLst>
                <a:gd name="T0" fmla="*/ 761 w 773"/>
                <a:gd name="T1" fmla="*/ 409 h 771"/>
                <a:gd name="T2" fmla="*/ 365 w 773"/>
                <a:gd name="T3" fmla="*/ 13 h 771"/>
                <a:gd name="T4" fmla="*/ 321 w 773"/>
                <a:gd name="T5" fmla="*/ 13 h 771"/>
                <a:gd name="T6" fmla="*/ 12 w 773"/>
                <a:gd name="T7" fmla="*/ 321 h 771"/>
                <a:gd name="T8" fmla="*/ 12 w 773"/>
                <a:gd name="T9" fmla="*/ 365 h 771"/>
                <a:gd name="T10" fmla="*/ 408 w 773"/>
                <a:gd name="T11" fmla="*/ 762 h 771"/>
                <a:gd name="T12" fmla="*/ 430 w 773"/>
                <a:gd name="T13" fmla="*/ 771 h 771"/>
                <a:gd name="T14" fmla="*/ 452 w 773"/>
                <a:gd name="T15" fmla="*/ 762 h 771"/>
                <a:gd name="T16" fmla="*/ 761 w 773"/>
                <a:gd name="T17" fmla="*/ 453 h 771"/>
                <a:gd name="T18" fmla="*/ 761 w 773"/>
                <a:gd name="T19" fmla="*/ 409 h 771"/>
                <a:gd name="T20" fmla="*/ 381 w 773"/>
                <a:gd name="T21" fmla="*/ 620 h 771"/>
                <a:gd name="T22" fmla="*/ 337 w 773"/>
                <a:gd name="T23" fmla="*/ 620 h 771"/>
                <a:gd name="T24" fmla="*/ 82 w 773"/>
                <a:gd name="T25" fmla="*/ 365 h 771"/>
                <a:gd name="T26" fmla="*/ 82 w 773"/>
                <a:gd name="T27" fmla="*/ 321 h 771"/>
                <a:gd name="T28" fmla="*/ 320 w 773"/>
                <a:gd name="T29" fmla="*/ 83 h 771"/>
                <a:gd name="T30" fmla="*/ 364 w 773"/>
                <a:gd name="T31" fmla="*/ 83 h 771"/>
                <a:gd name="T32" fmla="*/ 619 w 773"/>
                <a:gd name="T33" fmla="*/ 338 h 771"/>
                <a:gd name="T34" fmla="*/ 619 w 773"/>
                <a:gd name="T35" fmla="*/ 382 h 771"/>
                <a:gd name="T36" fmla="*/ 381 w 773"/>
                <a:gd name="T37" fmla="*/ 620 h 771"/>
                <a:gd name="T38" fmla="*/ 381 w 773"/>
                <a:gd name="T39" fmla="*/ 620 h 771"/>
                <a:gd name="T40" fmla="*/ 381 w 773"/>
                <a:gd name="T41" fmla="*/ 62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9" name="Freeform 72"/>
            <p:cNvSpPr>
              <a:spLocks noEditPoints="1"/>
            </p:cNvSpPr>
            <p:nvPr>
              <p:custDataLst>
                <p:tags r:id="rId25"/>
              </p:custDataLst>
            </p:nvPr>
          </p:nvSpPr>
          <p:spPr bwMode="auto">
            <a:xfrm>
              <a:off x="7604125" y="2832100"/>
              <a:ext cx="84138" cy="84137"/>
            </a:xfrm>
            <a:custGeom>
              <a:avLst/>
              <a:gdLst>
                <a:gd name="T0" fmla="*/ 9 w 53"/>
                <a:gd name="T1" fmla="*/ 9 h 53"/>
                <a:gd name="T2" fmla="*/ 2 w 53"/>
                <a:gd name="T3" fmla="*/ 33 h 53"/>
                <a:gd name="T4" fmla="*/ 20 w 53"/>
                <a:gd name="T5" fmla="*/ 51 h 53"/>
                <a:gd name="T6" fmla="*/ 44 w 53"/>
                <a:gd name="T7" fmla="*/ 44 h 53"/>
                <a:gd name="T8" fmla="*/ 51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0" name="Freeform 73"/>
            <p:cNvSpPr>
              <a:spLocks noEditPoints="1"/>
            </p:cNvSpPr>
            <p:nvPr>
              <p:custDataLst>
                <p:tags r:id="rId26"/>
              </p:custDataLst>
            </p:nvPr>
          </p:nvSpPr>
          <p:spPr bwMode="auto">
            <a:xfrm>
              <a:off x="7491413" y="2944813"/>
              <a:ext cx="84138" cy="84137"/>
            </a:xfrm>
            <a:custGeom>
              <a:avLst/>
              <a:gdLst>
                <a:gd name="T0" fmla="*/ 9 w 53"/>
                <a:gd name="T1" fmla="*/ 9 h 53"/>
                <a:gd name="T2" fmla="*/ 2 w 53"/>
                <a:gd name="T3" fmla="*/ 33 h 53"/>
                <a:gd name="T4" fmla="*/ 20 w 53"/>
                <a:gd name="T5" fmla="*/ 51 h 53"/>
                <a:gd name="T6" fmla="*/ 44 w 53"/>
                <a:gd name="T7" fmla="*/ 44 h 53"/>
                <a:gd name="T8" fmla="*/ 50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1" name="Freeform 74"/>
            <p:cNvSpPr>
              <a:spLocks noEditPoints="1"/>
            </p:cNvSpPr>
            <p:nvPr>
              <p:custDataLst>
                <p:tags r:id="rId27"/>
              </p:custDataLst>
            </p:nvPr>
          </p:nvSpPr>
          <p:spPr bwMode="auto">
            <a:xfrm>
              <a:off x="6961188" y="2590800"/>
              <a:ext cx="277813" cy="279400"/>
            </a:xfrm>
            <a:custGeom>
              <a:avLst/>
              <a:gdLst>
                <a:gd name="T0" fmla="*/ 13 w 175"/>
                <a:gd name="T1" fmla="*/ 106 h 175"/>
                <a:gd name="T2" fmla="*/ 105 w 175"/>
                <a:gd name="T3" fmla="*/ 13 h 175"/>
                <a:gd name="T4" fmla="*/ 145 w 175"/>
                <a:gd name="T5" fmla="*/ 23 h 175"/>
                <a:gd name="T6" fmla="*/ 171 w 175"/>
                <a:gd name="T7" fmla="*/ 141 h 175"/>
                <a:gd name="T8" fmla="*/ 142 w 175"/>
                <a:gd name="T9" fmla="*/ 171 h 175"/>
                <a:gd name="T10" fmla="*/ 23 w 175"/>
                <a:gd name="T11" fmla="*/ 146 h 175"/>
                <a:gd name="T12" fmla="*/ 13 w 175"/>
                <a:gd name="T13" fmla="*/ 106 h 175"/>
                <a:gd name="T14" fmla="*/ 13 w 175"/>
                <a:gd name="T15" fmla="*/ 106 h 175"/>
                <a:gd name="T16" fmla="*/ 13 w 175"/>
                <a:gd name="T17" fmla="*/ 10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2" name="Freeform 75"/>
            <p:cNvSpPr/>
            <p:nvPr>
              <p:custDataLst>
                <p:tags r:id="rId28"/>
              </p:custDataLst>
            </p:nvPr>
          </p:nvSpPr>
          <p:spPr bwMode="auto">
            <a:xfrm>
              <a:off x="8096250" y="1639888"/>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3" name="Freeform 76"/>
            <p:cNvSpPr/>
            <p:nvPr>
              <p:custDataLst>
                <p:tags r:id="rId29"/>
              </p:custDataLst>
            </p:nvPr>
          </p:nvSpPr>
          <p:spPr bwMode="auto">
            <a:xfrm>
              <a:off x="8096250" y="1643063"/>
              <a:ext cx="174625" cy="171450"/>
            </a:xfrm>
            <a:custGeom>
              <a:avLst/>
              <a:gdLst>
                <a:gd name="T0" fmla="*/ 110 w 110"/>
                <a:gd name="T1" fmla="*/ 108 h 108"/>
                <a:gd name="T2" fmla="*/ 0 w 110"/>
                <a:gd name="T3" fmla="*/ 108 h 108"/>
                <a:gd name="T4" fmla="*/ 110 w 110"/>
                <a:gd name="T5" fmla="*/ 0 h 108"/>
                <a:gd name="T6" fmla="*/ 110 w 110"/>
                <a:gd name="T7" fmla="*/ 108 h 108"/>
              </a:gdLst>
              <a:ahLst/>
              <a:cxnLst>
                <a:cxn ang="0">
                  <a:pos x="T0" y="T1"/>
                </a:cxn>
                <a:cxn ang="0">
                  <a:pos x="T2" y="T3"/>
                </a:cxn>
                <a:cxn ang="0">
                  <a:pos x="T4" y="T5"/>
                </a:cxn>
                <a:cxn ang="0">
                  <a:pos x="T6" y="T7"/>
                </a:cxn>
              </a:cxnLst>
              <a:rect l="0" t="0" r="r" b="b"/>
              <a:pathLst>
                <a:path w="110" h="108">
                  <a:moveTo>
                    <a:pt x="110" y="108"/>
                  </a:moveTo>
                  <a:lnTo>
                    <a:pt x="0" y="108"/>
                  </a:lnTo>
                  <a:lnTo>
                    <a:pt x="110"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4" name="Freeform 77"/>
            <p:cNvSpPr/>
            <p:nvPr>
              <p:custDataLst>
                <p:tags r:id="rId30"/>
              </p:custDataLst>
            </p:nvPr>
          </p:nvSpPr>
          <p:spPr bwMode="auto">
            <a:xfrm>
              <a:off x="8096250" y="1814513"/>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5" name="Freeform 78"/>
            <p:cNvSpPr/>
            <p:nvPr>
              <p:custDataLst>
                <p:tags r:id="rId31"/>
              </p:custDataLst>
            </p:nvPr>
          </p:nvSpPr>
          <p:spPr bwMode="auto">
            <a:xfrm>
              <a:off x="8218488" y="1957388"/>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6" name="Freeform 79"/>
            <p:cNvSpPr/>
            <p:nvPr>
              <p:custDataLst>
                <p:tags r:id="rId32"/>
              </p:custDataLst>
            </p:nvPr>
          </p:nvSpPr>
          <p:spPr bwMode="auto">
            <a:xfrm>
              <a:off x="8220075" y="208597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7" name="Freeform 80"/>
            <p:cNvSpPr/>
            <p:nvPr>
              <p:custDataLst>
                <p:tags r:id="rId33"/>
              </p:custDataLst>
            </p:nvPr>
          </p:nvSpPr>
          <p:spPr bwMode="auto">
            <a:xfrm>
              <a:off x="8221663" y="221456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8" name="Rectangle 81"/>
            <p:cNvSpPr>
              <a:spLocks noChangeArrowheads="1"/>
            </p:cNvSpPr>
            <p:nvPr>
              <p:custDataLst>
                <p:tags r:id="rId34"/>
              </p:custDataLst>
            </p:nvPr>
          </p:nvSpPr>
          <p:spPr bwMode="auto">
            <a:xfrm>
              <a:off x="8101013" y="1643063"/>
              <a:ext cx="482600" cy="727075"/>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39" name="Freeform 82"/>
            <p:cNvSpPr/>
            <p:nvPr>
              <p:custDataLst>
                <p:tags r:id="rId35"/>
              </p:custDataLst>
            </p:nvPr>
          </p:nvSpPr>
          <p:spPr bwMode="auto">
            <a:xfrm>
              <a:off x="7902575" y="1495425"/>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0" name="Freeform 83"/>
            <p:cNvSpPr/>
            <p:nvPr>
              <p:custDataLst>
                <p:tags r:id="rId36"/>
              </p:custDataLst>
            </p:nvPr>
          </p:nvSpPr>
          <p:spPr bwMode="auto">
            <a:xfrm>
              <a:off x="7902575" y="1498600"/>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1" name="Freeform 84"/>
            <p:cNvSpPr/>
            <p:nvPr>
              <p:custDataLst>
                <p:tags r:id="rId37"/>
              </p:custDataLst>
            </p:nvPr>
          </p:nvSpPr>
          <p:spPr bwMode="auto">
            <a:xfrm>
              <a:off x="7902575" y="1670050"/>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2" name="Freeform 85"/>
            <p:cNvSpPr/>
            <p:nvPr>
              <p:custDataLst>
                <p:tags r:id="rId38"/>
              </p:custDataLst>
            </p:nvPr>
          </p:nvSpPr>
          <p:spPr bwMode="auto">
            <a:xfrm>
              <a:off x="8024813" y="1812925"/>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3" name="Freeform 86"/>
            <p:cNvSpPr/>
            <p:nvPr>
              <p:custDataLst>
                <p:tags r:id="rId39"/>
              </p:custDataLst>
            </p:nvPr>
          </p:nvSpPr>
          <p:spPr bwMode="auto">
            <a:xfrm>
              <a:off x="8026400" y="194151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4" name="Freeform 87"/>
            <p:cNvSpPr/>
            <p:nvPr>
              <p:custDataLst>
                <p:tags r:id="rId40"/>
              </p:custDataLst>
            </p:nvPr>
          </p:nvSpPr>
          <p:spPr bwMode="auto">
            <a:xfrm>
              <a:off x="8027988" y="2070100"/>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5" name="Rectangle 88"/>
            <p:cNvSpPr>
              <a:spLocks noChangeArrowheads="1"/>
            </p:cNvSpPr>
            <p:nvPr>
              <p:custDataLst>
                <p:tags r:id="rId41"/>
              </p:custDataLst>
            </p:nvPr>
          </p:nvSpPr>
          <p:spPr bwMode="auto">
            <a:xfrm>
              <a:off x="7907338" y="1497013"/>
              <a:ext cx="484188" cy="728662"/>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6" name="Freeform 89"/>
            <p:cNvSpPr/>
            <p:nvPr>
              <p:custDataLst>
                <p:tags r:id="rId42"/>
              </p:custDataLst>
            </p:nvPr>
          </p:nvSpPr>
          <p:spPr bwMode="auto">
            <a:xfrm>
              <a:off x="7699375" y="1327150"/>
              <a:ext cx="608013" cy="828675"/>
            </a:xfrm>
            <a:custGeom>
              <a:avLst/>
              <a:gdLst>
                <a:gd name="T0" fmla="*/ 108 w 383"/>
                <a:gd name="T1" fmla="*/ 3 h 522"/>
                <a:gd name="T2" fmla="*/ 378 w 383"/>
                <a:gd name="T3" fmla="*/ 0 h 522"/>
                <a:gd name="T4" fmla="*/ 383 w 383"/>
                <a:gd name="T5" fmla="*/ 518 h 522"/>
                <a:gd name="T6" fmla="*/ 3 w 383"/>
                <a:gd name="T7" fmla="*/ 522 h 522"/>
                <a:gd name="T8" fmla="*/ 0 w 383"/>
                <a:gd name="T9" fmla="*/ 110 h 522"/>
                <a:gd name="T10" fmla="*/ 108 w 383"/>
                <a:gd name="T11" fmla="*/ 3 h 522"/>
              </a:gdLst>
              <a:ahLst/>
              <a:cxnLst>
                <a:cxn ang="0">
                  <a:pos x="T0" y="T1"/>
                </a:cxn>
                <a:cxn ang="0">
                  <a:pos x="T2" y="T3"/>
                </a:cxn>
                <a:cxn ang="0">
                  <a:pos x="T4" y="T5"/>
                </a:cxn>
                <a:cxn ang="0">
                  <a:pos x="T6" y="T7"/>
                </a:cxn>
                <a:cxn ang="0">
                  <a:pos x="T8" y="T9"/>
                </a:cxn>
                <a:cxn ang="0">
                  <a:pos x="T10" y="T11"/>
                </a:cxn>
              </a:cxnLst>
              <a:rect l="0" t="0" r="r" b="b"/>
              <a:pathLst>
                <a:path w="383" h="522">
                  <a:moveTo>
                    <a:pt x="108" y="3"/>
                  </a:moveTo>
                  <a:lnTo>
                    <a:pt x="378" y="0"/>
                  </a:lnTo>
                  <a:lnTo>
                    <a:pt x="383" y="518"/>
                  </a:lnTo>
                  <a:lnTo>
                    <a:pt x="3" y="522"/>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7" name="Freeform 90"/>
            <p:cNvSpPr/>
            <p:nvPr>
              <p:custDataLst>
                <p:tags r:id="rId43"/>
              </p:custDataLst>
            </p:nvPr>
          </p:nvSpPr>
          <p:spPr bwMode="auto">
            <a:xfrm>
              <a:off x="7699375" y="1330325"/>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8" name="Freeform 91"/>
            <p:cNvSpPr/>
            <p:nvPr>
              <p:custDataLst>
                <p:tags r:id="rId44"/>
              </p:custDataLst>
            </p:nvPr>
          </p:nvSpPr>
          <p:spPr bwMode="auto">
            <a:xfrm>
              <a:off x="7699375" y="1501775"/>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49" name="Freeform 92"/>
            <p:cNvSpPr/>
            <p:nvPr>
              <p:custDataLst>
                <p:tags r:id="rId45"/>
              </p:custDataLst>
            </p:nvPr>
          </p:nvSpPr>
          <p:spPr bwMode="auto">
            <a:xfrm>
              <a:off x="7821613" y="1646238"/>
              <a:ext cx="357188" cy="63500"/>
            </a:xfrm>
            <a:custGeom>
              <a:avLst/>
              <a:gdLst>
                <a:gd name="T0" fmla="*/ 225 w 225"/>
                <a:gd name="T1" fmla="*/ 38 h 40"/>
                <a:gd name="T2" fmla="*/ 1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1"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0" name="Freeform 93"/>
            <p:cNvSpPr/>
            <p:nvPr>
              <p:custDataLst>
                <p:tags r:id="rId46"/>
              </p:custDataLst>
            </p:nvPr>
          </p:nvSpPr>
          <p:spPr bwMode="auto">
            <a:xfrm>
              <a:off x="7823200" y="177482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1" name="Freeform 94"/>
            <p:cNvSpPr/>
            <p:nvPr>
              <p:custDataLst>
                <p:tags r:id="rId47"/>
              </p:custDataLst>
            </p:nvPr>
          </p:nvSpPr>
          <p:spPr bwMode="auto">
            <a:xfrm>
              <a:off x="7824788" y="1901825"/>
              <a:ext cx="357188" cy="65087"/>
            </a:xfrm>
            <a:custGeom>
              <a:avLst/>
              <a:gdLst>
                <a:gd name="T0" fmla="*/ 225 w 225"/>
                <a:gd name="T1" fmla="*/ 38 h 41"/>
                <a:gd name="T2" fmla="*/ 0 w 225"/>
                <a:gd name="T3" fmla="*/ 41 h 41"/>
                <a:gd name="T4" fmla="*/ 0 w 225"/>
                <a:gd name="T5" fmla="*/ 2 h 41"/>
                <a:gd name="T6" fmla="*/ 225 w 225"/>
                <a:gd name="T7" fmla="*/ 0 h 41"/>
                <a:gd name="T8" fmla="*/ 225 w 225"/>
                <a:gd name="T9" fmla="*/ 38 h 41"/>
              </a:gdLst>
              <a:ahLst/>
              <a:cxnLst>
                <a:cxn ang="0">
                  <a:pos x="T0" y="T1"/>
                </a:cxn>
                <a:cxn ang="0">
                  <a:pos x="T2" y="T3"/>
                </a:cxn>
                <a:cxn ang="0">
                  <a:pos x="T4" y="T5"/>
                </a:cxn>
                <a:cxn ang="0">
                  <a:pos x="T6" y="T7"/>
                </a:cxn>
                <a:cxn ang="0">
                  <a:pos x="T8" y="T9"/>
                </a:cxn>
              </a:cxnLst>
              <a:rect l="0" t="0" r="r" b="b"/>
              <a:pathLst>
                <a:path w="225" h="41">
                  <a:moveTo>
                    <a:pt x="225" y="38"/>
                  </a:moveTo>
                  <a:lnTo>
                    <a:pt x="0" y="41"/>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2" name="Freeform 95"/>
            <p:cNvSpPr/>
            <p:nvPr>
              <p:custDataLst>
                <p:tags r:id="rId48"/>
              </p:custDataLst>
            </p:nvPr>
          </p:nvSpPr>
          <p:spPr bwMode="auto">
            <a:xfrm>
              <a:off x="7621588" y="3222625"/>
              <a:ext cx="1214438" cy="839787"/>
            </a:xfrm>
            <a:custGeom>
              <a:avLst/>
              <a:gdLst>
                <a:gd name="T0" fmla="*/ 733 w 765"/>
                <a:gd name="T1" fmla="*/ 529 h 529"/>
                <a:gd name="T2" fmla="*/ 32 w 765"/>
                <a:gd name="T3" fmla="*/ 529 h 529"/>
                <a:gd name="T4" fmla="*/ 0 w 765"/>
                <a:gd name="T5" fmla="*/ 497 h 529"/>
                <a:gd name="T6" fmla="*/ 0 w 765"/>
                <a:gd name="T7" fmla="*/ 31 h 529"/>
                <a:gd name="T8" fmla="*/ 32 w 765"/>
                <a:gd name="T9" fmla="*/ 0 h 529"/>
                <a:gd name="T10" fmla="*/ 733 w 765"/>
                <a:gd name="T11" fmla="*/ 0 h 529"/>
                <a:gd name="T12" fmla="*/ 765 w 765"/>
                <a:gd name="T13" fmla="*/ 31 h 529"/>
                <a:gd name="T14" fmla="*/ 765 w 765"/>
                <a:gd name="T15" fmla="*/ 497 h 529"/>
                <a:gd name="T16" fmla="*/ 733 w 765"/>
                <a:gd name="T17"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3" name="Rectangle 96"/>
            <p:cNvSpPr>
              <a:spLocks noChangeArrowheads="1"/>
            </p:cNvSpPr>
            <p:nvPr>
              <p:custDataLst>
                <p:tags r:id="rId49"/>
              </p:custDataLst>
            </p:nvPr>
          </p:nvSpPr>
          <p:spPr bwMode="auto">
            <a:xfrm>
              <a:off x="7724775" y="3311525"/>
              <a:ext cx="1008063" cy="660400"/>
            </a:xfrm>
            <a:prstGeom prst="rect">
              <a:avLst/>
            </a:prstGeom>
            <a:solidFill>
              <a:srgbClr val="1A1A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4" name="Rectangle 97"/>
            <p:cNvSpPr>
              <a:spLocks noChangeArrowheads="1"/>
            </p:cNvSpPr>
            <p:nvPr>
              <p:custDataLst>
                <p:tags r:id="rId50"/>
              </p:custDataLst>
            </p:nvPr>
          </p:nvSpPr>
          <p:spPr bwMode="auto">
            <a:xfrm>
              <a:off x="7724775" y="3863975"/>
              <a:ext cx="1008063" cy="10795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5" name="Freeform 98"/>
            <p:cNvSpPr/>
            <p:nvPr>
              <p:custDataLst>
                <p:tags r:id="rId51"/>
              </p:custDataLst>
            </p:nvPr>
          </p:nvSpPr>
          <p:spPr bwMode="auto">
            <a:xfrm>
              <a:off x="7999413" y="3492500"/>
              <a:ext cx="458788" cy="296862"/>
            </a:xfrm>
            <a:custGeom>
              <a:avLst/>
              <a:gdLst>
                <a:gd name="T0" fmla="*/ 241 w 289"/>
                <a:gd name="T1" fmla="*/ 187 h 187"/>
                <a:gd name="T2" fmla="*/ 48 w 289"/>
                <a:gd name="T3" fmla="*/ 187 h 187"/>
                <a:gd name="T4" fmla="*/ 0 w 289"/>
                <a:gd name="T5" fmla="*/ 139 h 187"/>
                <a:gd name="T6" fmla="*/ 0 w 289"/>
                <a:gd name="T7" fmla="*/ 48 h 187"/>
                <a:gd name="T8" fmla="*/ 48 w 289"/>
                <a:gd name="T9" fmla="*/ 0 h 187"/>
                <a:gd name="T10" fmla="*/ 241 w 289"/>
                <a:gd name="T11" fmla="*/ 0 h 187"/>
                <a:gd name="T12" fmla="*/ 289 w 289"/>
                <a:gd name="T13" fmla="*/ 48 h 187"/>
                <a:gd name="T14" fmla="*/ 289 w 289"/>
                <a:gd name="T15" fmla="*/ 139 h 187"/>
                <a:gd name="T16" fmla="*/ 241 w 289"/>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6" name="Freeform 99"/>
            <p:cNvSpPr/>
            <p:nvPr>
              <p:custDataLst>
                <p:tags r:id="rId52"/>
              </p:custDataLst>
            </p:nvPr>
          </p:nvSpPr>
          <p:spPr bwMode="auto">
            <a:xfrm>
              <a:off x="8153400" y="3563938"/>
              <a:ext cx="150813" cy="153987"/>
            </a:xfrm>
            <a:custGeom>
              <a:avLst/>
              <a:gdLst>
                <a:gd name="T0" fmla="*/ 0 w 95"/>
                <a:gd name="T1" fmla="*/ 0 h 97"/>
                <a:gd name="T2" fmla="*/ 0 w 95"/>
                <a:gd name="T3" fmla="*/ 97 h 97"/>
                <a:gd name="T4" fmla="*/ 95 w 95"/>
                <a:gd name="T5" fmla="*/ 48 h 97"/>
                <a:gd name="T6" fmla="*/ 0 w 95"/>
                <a:gd name="T7" fmla="*/ 0 h 97"/>
              </a:gdLst>
              <a:ahLst/>
              <a:cxnLst>
                <a:cxn ang="0">
                  <a:pos x="T0" y="T1"/>
                </a:cxn>
                <a:cxn ang="0">
                  <a:pos x="T2" y="T3"/>
                </a:cxn>
                <a:cxn ang="0">
                  <a:pos x="T4" y="T5"/>
                </a:cxn>
                <a:cxn ang="0">
                  <a:pos x="T6" y="T7"/>
                </a:cxn>
              </a:cxnLst>
              <a:rect l="0" t="0" r="r" b="b"/>
              <a:pathLst>
                <a:path w="95" h="97">
                  <a:moveTo>
                    <a:pt x="0" y="0"/>
                  </a:moveTo>
                  <a:lnTo>
                    <a:pt x="0" y="97"/>
                  </a:lnTo>
                  <a:lnTo>
                    <a:pt x="95"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7" name="Freeform 100"/>
            <p:cNvSpPr/>
            <p:nvPr>
              <p:custDataLst>
                <p:tags r:id="rId53"/>
              </p:custDataLst>
            </p:nvPr>
          </p:nvSpPr>
          <p:spPr bwMode="auto">
            <a:xfrm>
              <a:off x="7804150" y="3903663"/>
              <a:ext cx="882650" cy="38100"/>
            </a:xfrm>
            <a:custGeom>
              <a:avLst/>
              <a:gdLst>
                <a:gd name="T0" fmla="*/ 545 w 556"/>
                <a:gd name="T1" fmla="*/ 24 h 24"/>
                <a:gd name="T2" fmla="*/ 11 w 556"/>
                <a:gd name="T3" fmla="*/ 24 h 24"/>
                <a:gd name="T4" fmla="*/ 0 w 556"/>
                <a:gd name="T5" fmla="*/ 13 h 24"/>
                <a:gd name="T6" fmla="*/ 0 w 556"/>
                <a:gd name="T7" fmla="*/ 11 h 24"/>
                <a:gd name="T8" fmla="*/ 11 w 556"/>
                <a:gd name="T9" fmla="*/ 0 h 24"/>
                <a:gd name="T10" fmla="*/ 545 w 556"/>
                <a:gd name="T11" fmla="*/ 0 h 24"/>
                <a:gd name="T12" fmla="*/ 556 w 556"/>
                <a:gd name="T13" fmla="*/ 11 h 24"/>
                <a:gd name="T14" fmla="*/ 556 w 556"/>
                <a:gd name="T15" fmla="*/ 13 h 24"/>
                <a:gd name="T16" fmla="*/ 545 w 55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8" name="Oval 101"/>
            <p:cNvSpPr>
              <a:spLocks noChangeArrowheads="1"/>
            </p:cNvSpPr>
            <p:nvPr>
              <p:custDataLst>
                <p:tags r:id="rId54"/>
              </p:custDataLst>
            </p:nvPr>
          </p:nvSpPr>
          <p:spPr bwMode="auto">
            <a:xfrm>
              <a:off x="7847013" y="3879850"/>
              <a:ext cx="80963" cy="80962"/>
            </a:xfrm>
            <a:prstGeom prst="ellipse">
              <a:avLst/>
            </a:pr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9" name="Oval 102"/>
            <p:cNvSpPr>
              <a:spLocks noChangeArrowheads="1"/>
            </p:cNvSpPr>
            <p:nvPr>
              <p:custDataLst>
                <p:tags r:id="rId55"/>
              </p:custDataLst>
            </p:nvPr>
          </p:nvSpPr>
          <p:spPr bwMode="auto">
            <a:xfrm>
              <a:off x="7870825" y="3903663"/>
              <a:ext cx="33338" cy="33337"/>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0" name="Freeform 103"/>
            <p:cNvSpPr/>
            <p:nvPr>
              <p:custDataLst>
                <p:tags r:id="rId56"/>
              </p:custDataLst>
            </p:nvPr>
          </p:nvSpPr>
          <p:spPr bwMode="auto">
            <a:xfrm>
              <a:off x="8534400" y="2755900"/>
              <a:ext cx="944563" cy="695325"/>
            </a:xfrm>
            <a:custGeom>
              <a:avLst/>
              <a:gdLst>
                <a:gd name="T0" fmla="*/ 564 w 595"/>
                <a:gd name="T1" fmla="*/ 438 h 438"/>
                <a:gd name="T2" fmla="*/ 32 w 595"/>
                <a:gd name="T3" fmla="*/ 438 h 438"/>
                <a:gd name="T4" fmla="*/ 0 w 595"/>
                <a:gd name="T5" fmla="*/ 406 h 438"/>
                <a:gd name="T6" fmla="*/ 0 w 595"/>
                <a:gd name="T7" fmla="*/ 32 h 438"/>
                <a:gd name="T8" fmla="*/ 32 w 595"/>
                <a:gd name="T9" fmla="*/ 0 h 438"/>
                <a:gd name="T10" fmla="*/ 564 w 595"/>
                <a:gd name="T11" fmla="*/ 0 h 438"/>
                <a:gd name="T12" fmla="*/ 595 w 595"/>
                <a:gd name="T13" fmla="*/ 32 h 438"/>
                <a:gd name="T14" fmla="*/ 595 w 595"/>
                <a:gd name="T15" fmla="*/ 406 h 438"/>
                <a:gd name="T16" fmla="*/ 564 w 595"/>
                <a:gd name="T1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1" name="Rectangle 104"/>
            <p:cNvSpPr>
              <a:spLocks noChangeArrowheads="1"/>
            </p:cNvSpPr>
            <p:nvPr>
              <p:custDataLst>
                <p:tags r:id="rId57"/>
              </p:custDataLst>
            </p:nvPr>
          </p:nvSpPr>
          <p:spPr bwMode="auto">
            <a:xfrm>
              <a:off x="8615363" y="2830513"/>
              <a:ext cx="784225" cy="54610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2" name="Rectangle 105"/>
            <p:cNvSpPr>
              <a:spLocks noChangeArrowheads="1"/>
            </p:cNvSpPr>
            <p:nvPr>
              <p:custDataLst>
                <p:tags r:id="rId58"/>
              </p:custDataLst>
            </p:nvPr>
          </p:nvSpPr>
          <p:spPr bwMode="auto">
            <a:xfrm>
              <a:off x="8697913" y="2884488"/>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3" name="Rectangle 106"/>
            <p:cNvSpPr>
              <a:spLocks noChangeArrowheads="1"/>
            </p:cNvSpPr>
            <p:nvPr>
              <p:custDataLst>
                <p:tags r:id="rId59"/>
              </p:custDataLst>
            </p:nvPr>
          </p:nvSpPr>
          <p:spPr bwMode="auto">
            <a:xfrm>
              <a:off x="8780463" y="3040063"/>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4" name="Rectangle 107"/>
            <p:cNvSpPr>
              <a:spLocks noChangeArrowheads="1"/>
            </p:cNvSpPr>
            <p:nvPr>
              <p:custDataLst>
                <p:tags r:id="rId60"/>
              </p:custDataLst>
            </p:nvPr>
          </p:nvSpPr>
          <p:spPr bwMode="auto">
            <a:xfrm>
              <a:off x="8780463" y="3273425"/>
              <a:ext cx="157163"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5" name="Rectangle 108"/>
            <p:cNvSpPr>
              <a:spLocks noChangeArrowheads="1"/>
            </p:cNvSpPr>
            <p:nvPr>
              <p:custDataLst>
                <p:tags r:id="rId61"/>
              </p:custDataLst>
            </p:nvPr>
          </p:nvSpPr>
          <p:spPr bwMode="auto">
            <a:xfrm>
              <a:off x="8780463" y="3195638"/>
              <a:ext cx="536575"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6" name="Rectangle 109"/>
            <p:cNvSpPr>
              <a:spLocks noChangeArrowheads="1"/>
            </p:cNvSpPr>
            <p:nvPr>
              <p:custDataLst>
                <p:tags r:id="rId62"/>
              </p:custDataLst>
            </p:nvPr>
          </p:nvSpPr>
          <p:spPr bwMode="auto">
            <a:xfrm>
              <a:off x="8697913" y="3117850"/>
              <a:ext cx="457200"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7" name="Rectangle 110"/>
            <p:cNvSpPr>
              <a:spLocks noChangeArrowheads="1"/>
            </p:cNvSpPr>
            <p:nvPr>
              <p:custDataLst>
                <p:tags r:id="rId63"/>
              </p:custDataLst>
            </p:nvPr>
          </p:nvSpPr>
          <p:spPr bwMode="auto">
            <a:xfrm>
              <a:off x="8780463" y="2962275"/>
              <a:ext cx="45878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8" name="Freeform 111"/>
            <p:cNvSpPr>
              <a:spLocks noEditPoints="1"/>
            </p:cNvSpPr>
            <p:nvPr>
              <p:custDataLst>
                <p:tags r:id="rId64"/>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close/>
                  <a:moveTo>
                    <a:pt x="0" y="26"/>
                  </a:moveTo>
                  <a:lnTo>
                    <a:pt x="0" y="2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9" name="Freeform 112"/>
            <p:cNvSpPr>
              <a:spLocks noEditPoints="1"/>
            </p:cNvSpPr>
            <p:nvPr>
              <p:custDataLst>
                <p:tags r:id="rId65"/>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moveTo>
                    <a:pt x="0" y="26"/>
                  </a:moveTo>
                  <a:lnTo>
                    <a:pt x="0"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0" name="Freeform 113"/>
            <p:cNvSpPr>
              <a:spLocks noEditPoints="1"/>
            </p:cNvSpPr>
            <p:nvPr>
              <p:custDataLst>
                <p:tags r:id="rId66"/>
              </p:custDataLst>
            </p:nvPr>
          </p:nvSpPr>
          <p:spPr bwMode="auto">
            <a:xfrm>
              <a:off x="6834188" y="3846513"/>
              <a:ext cx="528638" cy="528637"/>
            </a:xfrm>
            <a:custGeom>
              <a:avLst/>
              <a:gdLst>
                <a:gd name="T0" fmla="*/ 274 w 333"/>
                <a:gd name="T1" fmla="*/ 59 h 333"/>
                <a:gd name="T2" fmla="*/ 59 w 333"/>
                <a:gd name="T3" fmla="*/ 59 h 333"/>
                <a:gd name="T4" fmla="*/ 59 w 333"/>
                <a:gd name="T5" fmla="*/ 273 h 333"/>
                <a:gd name="T6" fmla="*/ 274 w 333"/>
                <a:gd name="T7" fmla="*/ 273 h 333"/>
                <a:gd name="T8" fmla="*/ 274 w 333"/>
                <a:gd name="T9" fmla="*/ 59 h 333"/>
                <a:gd name="T10" fmla="*/ 274 w 333"/>
                <a:gd name="T11" fmla="*/ 59 h 333"/>
                <a:gd name="T12" fmla="*/ 274 w 333"/>
                <a:gd name="T13" fmla="*/ 59 h 333"/>
              </a:gdLst>
              <a:ahLst/>
              <a:cxnLst>
                <a:cxn ang="0">
                  <a:pos x="T0" y="T1"/>
                </a:cxn>
                <a:cxn ang="0">
                  <a:pos x="T2" y="T3"/>
                </a:cxn>
                <a:cxn ang="0">
                  <a:pos x="T4" y="T5"/>
                </a:cxn>
                <a:cxn ang="0">
                  <a:pos x="T6" y="T7"/>
                </a:cxn>
                <a:cxn ang="0">
                  <a:pos x="T8" y="T9"/>
                </a:cxn>
                <a:cxn ang="0">
                  <a:pos x="T10" y="T11"/>
                </a:cxn>
                <a:cxn ang="0">
                  <a:pos x="T12" y="T13"/>
                </a:cxn>
              </a:cxnLst>
              <a:rect l="0" t="0" r="r" b="b"/>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1" name="Freeform 114"/>
            <p:cNvSpPr>
              <a:spLocks noEditPoints="1"/>
            </p:cNvSpPr>
            <p:nvPr>
              <p:custDataLst>
                <p:tags r:id="rId67"/>
              </p:custDataLst>
            </p:nvPr>
          </p:nvSpPr>
          <p:spPr bwMode="auto">
            <a:xfrm>
              <a:off x="6851650" y="3863975"/>
              <a:ext cx="434975" cy="434975"/>
            </a:xfrm>
            <a:custGeom>
              <a:avLst/>
              <a:gdLst>
                <a:gd name="T0" fmla="*/ 86 w 274"/>
                <a:gd name="T1" fmla="*/ 86 h 274"/>
                <a:gd name="T2" fmla="*/ 274 w 274"/>
                <a:gd name="T3" fmla="*/ 72 h 274"/>
                <a:gd name="T4" fmla="*/ 260 w 274"/>
                <a:gd name="T5" fmla="*/ 56 h 274"/>
                <a:gd name="T6" fmla="*/ 56 w 274"/>
                <a:gd name="T7" fmla="*/ 56 h 274"/>
                <a:gd name="T8" fmla="*/ 56 w 274"/>
                <a:gd name="T9" fmla="*/ 260 h 274"/>
                <a:gd name="T10" fmla="*/ 72 w 274"/>
                <a:gd name="T11" fmla="*/ 274 h 274"/>
                <a:gd name="T12" fmla="*/ 86 w 274"/>
                <a:gd name="T13" fmla="*/ 86 h 274"/>
                <a:gd name="T14" fmla="*/ 86 w 274"/>
                <a:gd name="T15" fmla="*/ 86 h 274"/>
                <a:gd name="T16" fmla="*/ 86 w 274"/>
                <a:gd name="T17" fmla="*/ 8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2" name="Freeform 115"/>
            <p:cNvSpPr>
              <a:spLocks noEditPoints="1"/>
            </p:cNvSpPr>
            <p:nvPr>
              <p:custDataLst>
                <p:tags r:id="rId68"/>
              </p:custDataLst>
            </p:nvPr>
          </p:nvSpPr>
          <p:spPr bwMode="auto">
            <a:xfrm>
              <a:off x="7100888" y="4111625"/>
              <a:ext cx="204788" cy="206375"/>
            </a:xfrm>
            <a:custGeom>
              <a:avLst/>
              <a:gdLst>
                <a:gd name="T0" fmla="*/ 114 w 129"/>
                <a:gd name="T1" fmla="*/ 15 h 130"/>
                <a:gd name="T2" fmla="*/ 38 w 129"/>
                <a:gd name="T3" fmla="*/ 39 h 130"/>
                <a:gd name="T4" fmla="*/ 14 w 129"/>
                <a:gd name="T5" fmla="*/ 115 h 130"/>
                <a:gd name="T6" fmla="*/ 90 w 129"/>
                <a:gd name="T7" fmla="*/ 91 h 130"/>
                <a:gd name="T8" fmla="*/ 114 w 129"/>
                <a:gd name="T9" fmla="*/ 15 h 130"/>
                <a:gd name="T10" fmla="*/ 114 w 129"/>
                <a:gd name="T11" fmla="*/ 15 h 130"/>
                <a:gd name="T12" fmla="*/ 114 w 129"/>
                <a:gd name="T13" fmla="*/ 15 h 130"/>
              </a:gdLst>
              <a:ahLst/>
              <a:cxnLst>
                <a:cxn ang="0">
                  <a:pos x="T0" y="T1"/>
                </a:cxn>
                <a:cxn ang="0">
                  <a:pos x="T2" y="T3"/>
                </a:cxn>
                <a:cxn ang="0">
                  <a:pos x="T4" y="T5"/>
                </a:cxn>
                <a:cxn ang="0">
                  <a:pos x="T6" y="T7"/>
                </a:cxn>
                <a:cxn ang="0">
                  <a:pos x="T8" y="T9"/>
                </a:cxn>
                <a:cxn ang="0">
                  <a:pos x="T10" y="T11"/>
                </a:cxn>
                <a:cxn ang="0">
                  <a:pos x="T12" y="T13"/>
                </a:cxn>
              </a:cxnLst>
              <a:rect l="0" t="0" r="r" b="b"/>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3" name="Freeform 116"/>
            <p:cNvSpPr>
              <a:spLocks noEditPoints="1"/>
            </p:cNvSpPr>
            <p:nvPr>
              <p:custDataLst>
                <p:tags r:id="rId69"/>
              </p:custDataLst>
            </p:nvPr>
          </p:nvSpPr>
          <p:spPr bwMode="auto">
            <a:xfrm>
              <a:off x="6351588" y="4056063"/>
              <a:ext cx="379413" cy="107950"/>
            </a:xfrm>
            <a:custGeom>
              <a:avLst/>
              <a:gdLst>
                <a:gd name="T0" fmla="*/ 86 w 239"/>
                <a:gd name="T1" fmla="*/ 68 h 68"/>
                <a:gd name="T2" fmla="*/ 0 w 239"/>
                <a:gd name="T3" fmla="*/ 34 h 68"/>
                <a:gd name="T4" fmla="*/ 86 w 239"/>
                <a:gd name="T5" fmla="*/ 0 h 68"/>
                <a:gd name="T6" fmla="*/ 239 w 239"/>
                <a:gd name="T7" fmla="*/ 34 h 68"/>
                <a:gd name="T8" fmla="*/ 86 w 239"/>
                <a:gd name="T9" fmla="*/ 68 h 68"/>
                <a:gd name="T10" fmla="*/ 86 w 239"/>
                <a:gd name="T11" fmla="*/ 68 h 68"/>
                <a:gd name="T12" fmla="*/ 86 w 239"/>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4" name="Freeform 117"/>
            <p:cNvSpPr>
              <a:spLocks noEditPoints="1"/>
            </p:cNvSpPr>
            <p:nvPr>
              <p:custDataLst>
                <p:tags r:id="rId70"/>
              </p:custDataLst>
            </p:nvPr>
          </p:nvSpPr>
          <p:spPr bwMode="auto">
            <a:xfrm>
              <a:off x="6761163" y="3773488"/>
              <a:ext cx="674688" cy="674687"/>
            </a:xfrm>
            <a:custGeom>
              <a:avLst/>
              <a:gdLst>
                <a:gd name="T0" fmla="*/ 425 w 425"/>
                <a:gd name="T1" fmla="*/ 212 h 425"/>
                <a:gd name="T2" fmla="*/ 212 w 425"/>
                <a:gd name="T3" fmla="*/ 0 h 425"/>
                <a:gd name="T4" fmla="*/ 0 w 425"/>
                <a:gd name="T5" fmla="*/ 212 h 425"/>
                <a:gd name="T6" fmla="*/ 212 w 425"/>
                <a:gd name="T7" fmla="*/ 425 h 425"/>
                <a:gd name="T8" fmla="*/ 425 w 425"/>
                <a:gd name="T9" fmla="*/ 212 h 425"/>
                <a:gd name="T10" fmla="*/ 49 w 425"/>
                <a:gd name="T11" fmla="*/ 212 h 425"/>
                <a:gd name="T12" fmla="*/ 212 w 425"/>
                <a:gd name="T13" fmla="*/ 49 h 425"/>
                <a:gd name="T14" fmla="*/ 376 w 425"/>
                <a:gd name="T15" fmla="*/ 212 h 425"/>
                <a:gd name="T16" fmla="*/ 212 w 425"/>
                <a:gd name="T17" fmla="*/ 376 h 425"/>
                <a:gd name="T18" fmla="*/ 49 w 425"/>
                <a:gd name="T19" fmla="*/ 212 h 425"/>
                <a:gd name="T20" fmla="*/ 49 w 425"/>
                <a:gd name="T21" fmla="*/ 212 h 425"/>
                <a:gd name="T22" fmla="*/ 49 w 425"/>
                <a:gd name="T23"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5" name="Freeform 118"/>
            <p:cNvSpPr>
              <a:spLocks noEditPoints="1"/>
            </p:cNvSpPr>
            <p:nvPr>
              <p:custDataLst>
                <p:tags r:id="rId71"/>
              </p:custDataLst>
            </p:nvPr>
          </p:nvSpPr>
          <p:spPr bwMode="auto">
            <a:xfrm>
              <a:off x="6769100" y="3781425"/>
              <a:ext cx="612775" cy="612775"/>
            </a:xfrm>
            <a:custGeom>
              <a:avLst/>
              <a:gdLst>
                <a:gd name="T0" fmla="*/ 223 w 386"/>
                <a:gd name="T1" fmla="*/ 386 h 386"/>
                <a:gd name="T2" fmla="*/ 386 w 386"/>
                <a:gd name="T3" fmla="*/ 223 h 386"/>
                <a:gd name="T4" fmla="*/ 333 w 386"/>
                <a:gd name="T5" fmla="*/ 102 h 386"/>
                <a:gd name="T6" fmla="*/ 376 w 386"/>
                <a:gd name="T7" fmla="*/ 212 h 386"/>
                <a:gd name="T8" fmla="*/ 213 w 386"/>
                <a:gd name="T9" fmla="*/ 376 h 386"/>
                <a:gd name="T10" fmla="*/ 102 w 386"/>
                <a:gd name="T11" fmla="*/ 333 h 386"/>
                <a:gd name="T12" fmla="*/ 223 w 386"/>
                <a:gd name="T13" fmla="*/ 386 h 386"/>
                <a:gd name="T14" fmla="*/ 10 w 386"/>
                <a:gd name="T15" fmla="*/ 223 h 386"/>
                <a:gd name="T16" fmla="*/ 223 w 386"/>
                <a:gd name="T17" fmla="*/ 10 h 386"/>
                <a:gd name="T18" fmla="*/ 368 w 386"/>
                <a:gd name="T19" fmla="*/ 67 h 386"/>
                <a:gd name="T20" fmla="*/ 213 w 386"/>
                <a:gd name="T21" fmla="*/ 0 h 386"/>
                <a:gd name="T22" fmla="*/ 0 w 386"/>
                <a:gd name="T23" fmla="*/ 212 h 386"/>
                <a:gd name="T24" fmla="*/ 68 w 386"/>
                <a:gd name="T25" fmla="*/ 368 h 386"/>
                <a:gd name="T26" fmla="*/ 10 w 386"/>
                <a:gd name="T27" fmla="*/ 223 h 386"/>
                <a:gd name="T28" fmla="*/ 10 w 386"/>
                <a:gd name="T29" fmla="*/ 223 h 386"/>
                <a:gd name="T30" fmla="*/ 10 w 386"/>
                <a:gd name="T31" fmla="*/ 22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6" name="Freeform 119"/>
            <p:cNvSpPr/>
            <p:nvPr>
              <p:custDataLst>
                <p:tags r:id="rId72"/>
              </p:custDataLst>
            </p:nvPr>
          </p:nvSpPr>
          <p:spPr bwMode="auto">
            <a:xfrm>
              <a:off x="6119813" y="1795463"/>
              <a:ext cx="598488" cy="520700"/>
            </a:xfrm>
            <a:custGeom>
              <a:avLst/>
              <a:gdLst>
                <a:gd name="T0" fmla="*/ 178 w 377"/>
                <a:gd name="T1" fmla="*/ 34 h 328"/>
                <a:gd name="T2" fmla="*/ 155 w 377"/>
                <a:gd name="T3" fmla="*/ 11 h 328"/>
                <a:gd name="T4" fmla="*/ 130 w 377"/>
                <a:gd name="T5" fmla="*/ 0 h 328"/>
                <a:gd name="T6" fmla="*/ 34 w 377"/>
                <a:gd name="T7" fmla="*/ 0 h 328"/>
                <a:gd name="T8" fmla="*/ 0 w 377"/>
                <a:gd name="T9" fmla="*/ 35 h 328"/>
                <a:gd name="T10" fmla="*/ 0 w 377"/>
                <a:gd name="T11" fmla="*/ 293 h 328"/>
                <a:gd name="T12" fmla="*/ 34 w 377"/>
                <a:gd name="T13" fmla="*/ 328 h 328"/>
                <a:gd name="T14" fmla="*/ 342 w 377"/>
                <a:gd name="T15" fmla="*/ 328 h 328"/>
                <a:gd name="T16" fmla="*/ 377 w 377"/>
                <a:gd name="T17" fmla="*/ 293 h 328"/>
                <a:gd name="T18" fmla="*/ 377 w 377"/>
                <a:gd name="T19" fmla="*/ 80 h 328"/>
                <a:gd name="T20" fmla="*/ 342 w 377"/>
                <a:gd name="T21" fmla="*/ 45 h 328"/>
                <a:gd name="T22" fmla="*/ 203 w 377"/>
                <a:gd name="T23" fmla="*/ 45 h 328"/>
                <a:gd name="T24" fmla="*/ 178 w 377"/>
                <a:gd name="T25"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7" name="Line 120"/>
            <p:cNvSpPr>
              <a:spLocks noChangeShapeType="1"/>
            </p:cNvSpPr>
            <p:nvPr>
              <p:custDataLst>
                <p:tags r:id="rId73"/>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8" name="Line 121"/>
            <p:cNvSpPr>
              <a:spLocks noChangeShapeType="1"/>
            </p:cNvSpPr>
            <p:nvPr>
              <p:custDataLst>
                <p:tags r:id="rId74"/>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9" name="Freeform 122"/>
            <p:cNvSpPr>
              <a:spLocks noEditPoints="1"/>
            </p:cNvSpPr>
            <p:nvPr>
              <p:custDataLst>
                <p:tags r:id="rId75"/>
              </p:custDataLst>
            </p:nvPr>
          </p:nvSpPr>
          <p:spPr bwMode="auto">
            <a:xfrm>
              <a:off x="6119813" y="1795463"/>
              <a:ext cx="598488" cy="520700"/>
            </a:xfrm>
            <a:custGeom>
              <a:avLst/>
              <a:gdLst>
                <a:gd name="T0" fmla="*/ 38 w 377"/>
                <a:gd name="T1" fmla="*/ 0 h 328"/>
                <a:gd name="T2" fmla="*/ 34 w 377"/>
                <a:gd name="T3" fmla="*/ 0 h 328"/>
                <a:gd name="T4" fmla="*/ 0 w 377"/>
                <a:gd name="T5" fmla="*/ 35 h 328"/>
                <a:gd name="T6" fmla="*/ 0 w 377"/>
                <a:gd name="T7" fmla="*/ 42 h 328"/>
                <a:gd name="T8" fmla="*/ 38 w 377"/>
                <a:gd name="T9" fmla="*/ 0 h 328"/>
                <a:gd name="T10" fmla="*/ 377 w 377"/>
                <a:gd name="T11" fmla="*/ 80 h 328"/>
                <a:gd name="T12" fmla="*/ 347 w 377"/>
                <a:gd name="T13" fmla="*/ 45 h 328"/>
                <a:gd name="T14" fmla="*/ 377 w 377"/>
                <a:gd name="T15" fmla="*/ 114 h 328"/>
                <a:gd name="T16" fmla="*/ 377 w 377"/>
                <a:gd name="T17" fmla="*/ 80 h 328"/>
                <a:gd name="T18" fmla="*/ 377 w 377"/>
                <a:gd name="T19" fmla="*/ 293 h 328"/>
                <a:gd name="T20" fmla="*/ 377 w 377"/>
                <a:gd name="T21" fmla="*/ 208 h 328"/>
                <a:gd name="T22" fmla="*/ 300 w 377"/>
                <a:gd name="T23" fmla="*/ 328 h 328"/>
                <a:gd name="T24" fmla="*/ 342 w 377"/>
                <a:gd name="T25" fmla="*/ 328 h 328"/>
                <a:gd name="T26" fmla="*/ 377 w 377"/>
                <a:gd name="T27" fmla="*/ 293 h 328"/>
                <a:gd name="T28" fmla="*/ 0 w 377"/>
                <a:gd name="T29" fmla="*/ 281 h 328"/>
                <a:gd name="T30" fmla="*/ 0 w 377"/>
                <a:gd name="T31" fmla="*/ 293 h 328"/>
                <a:gd name="T32" fmla="*/ 34 w 377"/>
                <a:gd name="T33" fmla="*/ 328 h 328"/>
                <a:gd name="T34" fmla="*/ 45 w 377"/>
                <a:gd name="T35" fmla="*/ 328 h 328"/>
                <a:gd name="T36" fmla="*/ 0 w 377"/>
                <a:gd name="T37" fmla="*/ 281 h 328"/>
                <a:gd name="T38" fmla="*/ 0 w 377"/>
                <a:gd name="T39" fmla="*/ 281 h 328"/>
                <a:gd name="T40" fmla="*/ 0 w 377"/>
                <a:gd name="T41" fmla="*/ 28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0" name="Freeform 123"/>
            <p:cNvSpPr>
              <a:spLocks noEditPoints="1"/>
            </p:cNvSpPr>
            <p:nvPr>
              <p:custDataLst>
                <p:tags r:id="rId76"/>
              </p:custDataLst>
            </p:nvPr>
          </p:nvSpPr>
          <p:spPr bwMode="auto">
            <a:xfrm>
              <a:off x="6119813" y="1795463"/>
              <a:ext cx="598488" cy="520700"/>
            </a:xfrm>
            <a:custGeom>
              <a:avLst/>
              <a:gdLst>
                <a:gd name="T0" fmla="*/ 64 w 377"/>
                <a:gd name="T1" fmla="*/ 0 h 328"/>
                <a:gd name="T2" fmla="*/ 38 w 377"/>
                <a:gd name="T3" fmla="*/ 0 h 328"/>
                <a:gd name="T4" fmla="*/ 0 w 377"/>
                <a:gd name="T5" fmla="*/ 42 h 328"/>
                <a:gd name="T6" fmla="*/ 0 w 377"/>
                <a:gd name="T7" fmla="*/ 73 h 328"/>
                <a:gd name="T8" fmla="*/ 64 w 377"/>
                <a:gd name="T9" fmla="*/ 0 h 328"/>
                <a:gd name="T10" fmla="*/ 0 w 377"/>
                <a:gd name="T11" fmla="*/ 229 h 328"/>
                <a:gd name="T12" fmla="*/ 0 w 377"/>
                <a:gd name="T13" fmla="*/ 281 h 328"/>
                <a:gd name="T14" fmla="*/ 45 w 377"/>
                <a:gd name="T15" fmla="*/ 328 h 328"/>
                <a:gd name="T16" fmla="*/ 123 w 377"/>
                <a:gd name="T17" fmla="*/ 328 h 328"/>
                <a:gd name="T18" fmla="*/ 0 w 377"/>
                <a:gd name="T19" fmla="*/ 229 h 328"/>
                <a:gd name="T20" fmla="*/ 377 w 377"/>
                <a:gd name="T21" fmla="*/ 208 h 328"/>
                <a:gd name="T22" fmla="*/ 377 w 377"/>
                <a:gd name="T23" fmla="*/ 114 h 328"/>
                <a:gd name="T24" fmla="*/ 347 w 377"/>
                <a:gd name="T25" fmla="*/ 45 h 328"/>
                <a:gd name="T26" fmla="*/ 342 w 377"/>
                <a:gd name="T27" fmla="*/ 45 h 328"/>
                <a:gd name="T28" fmla="*/ 310 w 377"/>
                <a:gd name="T29" fmla="*/ 45 h 328"/>
                <a:gd name="T30" fmla="*/ 345 w 377"/>
                <a:gd name="T31" fmla="*/ 151 h 328"/>
                <a:gd name="T32" fmla="*/ 204 w 377"/>
                <a:gd name="T33" fmla="*/ 328 h 328"/>
                <a:gd name="T34" fmla="*/ 300 w 377"/>
                <a:gd name="T35" fmla="*/ 328 h 328"/>
                <a:gd name="T36" fmla="*/ 377 w 377"/>
                <a:gd name="T37" fmla="*/ 208 h 328"/>
                <a:gd name="T38" fmla="*/ 377 w 377"/>
                <a:gd name="T39" fmla="*/ 208 h 328"/>
                <a:gd name="T40" fmla="*/ 377 w 377"/>
                <a:gd name="T41" fmla="*/ 20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1" name="Freeform 124"/>
            <p:cNvSpPr>
              <a:spLocks noEditPoints="1"/>
            </p:cNvSpPr>
            <p:nvPr>
              <p:custDataLst>
                <p:tags r:id="rId77"/>
              </p:custDataLst>
            </p:nvPr>
          </p:nvSpPr>
          <p:spPr bwMode="auto">
            <a:xfrm>
              <a:off x="6119813" y="1795463"/>
              <a:ext cx="547688" cy="520700"/>
            </a:xfrm>
            <a:custGeom>
              <a:avLst/>
              <a:gdLst>
                <a:gd name="T0" fmla="*/ 345 w 345"/>
                <a:gd name="T1" fmla="*/ 151 h 328"/>
                <a:gd name="T2" fmla="*/ 310 w 345"/>
                <a:gd name="T3" fmla="*/ 45 h 328"/>
                <a:gd name="T4" fmla="*/ 272 w 345"/>
                <a:gd name="T5" fmla="*/ 45 h 328"/>
                <a:gd name="T6" fmla="*/ 307 w 345"/>
                <a:gd name="T7" fmla="*/ 141 h 328"/>
                <a:gd name="T8" fmla="*/ 154 w 345"/>
                <a:gd name="T9" fmla="*/ 294 h 328"/>
                <a:gd name="T10" fmla="*/ 2 w 345"/>
                <a:gd name="T11" fmla="*/ 141 h 328"/>
                <a:gd name="T12" fmla="*/ 98 w 345"/>
                <a:gd name="T13" fmla="*/ 0 h 328"/>
                <a:gd name="T14" fmla="*/ 64 w 345"/>
                <a:gd name="T15" fmla="*/ 0 h 328"/>
                <a:gd name="T16" fmla="*/ 0 w 345"/>
                <a:gd name="T17" fmla="*/ 73 h 328"/>
                <a:gd name="T18" fmla="*/ 0 w 345"/>
                <a:gd name="T19" fmla="*/ 229 h 328"/>
                <a:gd name="T20" fmla="*/ 123 w 345"/>
                <a:gd name="T21" fmla="*/ 328 h 328"/>
                <a:gd name="T22" fmla="*/ 204 w 345"/>
                <a:gd name="T23" fmla="*/ 328 h 328"/>
                <a:gd name="T24" fmla="*/ 345 w 345"/>
                <a:gd name="T25" fmla="*/ 151 h 328"/>
                <a:gd name="T26" fmla="*/ 345 w 345"/>
                <a:gd name="T27" fmla="*/ 151 h 328"/>
                <a:gd name="T28" fmla="*/ 345 w 345"/>
                <a:gd name="T29" fmla="*/ 1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2" name="Freeform 125"/>
            <p:cNvSpPr>
              <a:spLocks noEditPoints="1"/>
            </p:cNvSpPr>
            <p:nvPr>
              <p:custDataLst>
                <p:tags r:id="rId78"/>
              </p:custDataLst>
            </p:nvPr>
          </p:nvSpPr>
          <p:spPr bwMode="auto">
            <a:xfrm>
              <a:off x="6122988" y="1795463"/>
              <a:ext cx="484188" cy="466725"/>
            </a:xfrm>
            <a:custGeom>
              <a:avLst/>
              <a:gdLst>
                <a:gd name="T0" fmla="*/ 0 w 305"/>
                <a:gd name="T1" fmla="*/ 141 h 294"/>
                <a:gd name="T2" fmla="*/ 152 w 305"/>
                <a:gd name="T3" fmla="*/ 294 h 294"/>
                <a:gd name="T4" fmla="*/ 305 w 305"/>
                <a:gd name="T5" fmla="*/ 141 h 294"/>
                <a:gd name="T6" fmla="*/ 270 w 305"/>
                <a:gd name="T7" fmla="*/ 45 h 294"/>
                <a:gd name="T8" fmla="*/ 232 w 305"/>
                <a:gd name="T9" fmla="*/ 45 h 294"/>
                <a:gd name="T10" fmla="*/ 267 w 305"/>
                <a:gd name="T11" fmla="*/ 132 h 294"/>
                <a:gd name="T12" fmla="*/ 144 w 305"/>
                <a:gd name="T13" fmla="*/ 255 h 294"/>
                <a:gd name="T14" fmla="*/ 20 w 305"/>
                <a:gd name="T15" fmla="*/ 132 h 294"/>
                <a:gd name="T16" fmla="*/ 144 w 305"/>
                <a:gd name="T17" fmla="*/ 8 h 294"/>
                <a:gd name="T18" fmla="*/ 151 w 305"/>
                <a:gd name="T19" fmla="*/ 8 h 294"/>
                <a:gd name="T20" fmla="*/ 128 w 305"/>
                <a:gd name="T21" fmla="*/ 0 h 294"/>
                <a:gd name="T22" fmla="*/ 96 w 305"/>
                <a:gd name="T23" fmla="*/ 0 h 294"/>
                <a:gd name="T24" fmla="*/ 0 w 305"/>
                <a:gd name="T25" fmla="*/ 141 h 294"/>
                <a:gd name="T26" fmla="*/ 0 w 305"/>
                <a:gd name="T27" fmla="*/ 141 h 294"/>
                <a:gd name="T28" fmla="*/ 0 w 305"/>
                <a:gd name="T29" fmla="*/ 14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3" name="Freeform 126"/>
            <p:cNvSpPr>
              <a:spLocks noEditPoints="1"/>
            </p:cNvSpPr>
            <p:nvPr>
              <p:custDataLst>
                <p:tags r:id="rId79"/>
              </p:custDataLst>
            </p:nvPr>
          </p:nvSpPr>
          <p:spPr bwMode="auto">
            <a:xfrm>
              <a:off x="6154738" y="1808163"/>
              <a:ext cx="392113" cy="392112"/>
            </a:xfrm>
            <a:custGeom>
              <a:avLst/>
              <a:gdLst>
                <a:gd name="T0" fmla="*/ 0 w 247"/>
                <a:gd name="T1" fmla="*/ 124 h 247"/>
                <a:gd name="T2" fmla="*/ 124 w 247"/>
                <a:gd name="T3" fmla="*/ 247 h 247"/>
                <a:gd name="T4" fmla="*/ 247 w 247"/>
                <a:gd name="T5" fmla="*/ 124 h 247"/>
                <a:gd name="T6" fmla="*/ 212 w 247"/>
                <a:gd name="T7" fmla="*/ 37 h 247"/>
                <a:gd name="T8" fmla="*/ 181 w 247"/>
                <a:gd name="T9" fmla="*/ 37 h 247"/>
                <a:gd name="T10" fmla="*/ 156 w 247"/>
                <a:gd name="T11" fmla="*/ 26 h 247"/>
                <a:gd name="T12" fmla="*/ 133 w 247"/>
                <a:gd name="T13" fmla="*/ 3 h 247"/>
                <a:gd name="T14" fmla="*/ 131 w 247"/>
                <a:gd name="T15" fmla="*/ 0 h 247"/>
                <a:gd name="T16" fmla="*/ 124 w 247"/>
                <a:gd name="T17" fmla="*/ 0 h 247"/>
                <a:gd name="T18" fmla="*/ 0 w 247"/>
                <a:gd name="T19" fmla="*/ 124 h 247"/>
                <a:gd name="T20" fmla="*/ 209 w 247"/>
                <a:gd name="T21" fmla="*/ 114 h 247"/>
                <a:gd name="T22" fmla="*/ 115 w 247"/>
                <a:gd name="T23" fmla="*/ 209 h 247"/>
                <a:gd name="T24" fmla="*/ 20 w 247"/>
                <a:gd name="T25" fmla="*/ 114 h 247"/>
                <a:gd name="T26" fmla="*/ 115 w 247"/>
                <a:gd name="T27" fmla="*/ 19 h 247"/>
                <a:gd name="T28" fmla="*/ 209 w 247"/>
                <a:gd name="T29" fmla="*/ 114 h 247"/>
                <a:gd name="T30" fmla="*/ 209 w 247"/>
                <a:gd name="T31" fmla="*/ 114 h 247"/>
                <a:gd name="T32" fmla="*/ 209 w 247"/>
                <a:gd name="T33" fmla="*/ 11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4" name="Freeform 127"/>
            <p:cNvSpPr>
              <a:spLocks noEditPoints="1"/>
            </p:cNvSpPr>
            <p:nvPr>
              <p:custDataLst>
                <p:tags r:id="rId80"/>
              </p:custDataLst>
            </p:nvPr>
          </p:nvSpPr>
          <p:spPr bwMode="auto">
            <a:xfrm>
              <a:off x="6186488" y="1838325"/>
              <a:ext cx="300038" cy="301625"/>
            </a:xfrm>
            <a:custGeom>
              <a:avLst/>
              <a:gdLst>
                <a:gd name="T0" fmla="*/ 0 w 189"/>
                <a:gd name="T1" fmla="*/ 95 h 190"/>
                <a:gd name="T2" fmla="*/ 95 w 189"/>
                <a:gd name="T3" fmla="*/ 190 h 190"/>
                <a:gd name="T4" fmla="*/ 189 w 189"/>
                <a:gd name="T5" fmla="*/ 95 h 190"/>
                <a:gd name="T6" fmla="*/ 95 w 189"/>
                <a:gd name="T7" fmla="*/ 0 h 190"/>
                <a:gd name="T8" fmla="*/ 0 w 189"/>
                <a:gd name="T9" fmla="*/ 95 h 190"/>
                <a:gd name="T10" fmla="*/ 152 w 189"/>
                <a:gd name="T11" fmla="*/ 85 h 190"/>
                <a:gd name="T12" fmla="*/ 86 w 189"/>
                <a:gd name="T13" fmla="*/ 151 h 190"/>
                <a:gd name="T14" fmla="*/ 20 w 189"/>
                <a:gd name="T15" fmla="*/ 85 h 190"/>
                <a:gd name="T16" fmla="*/ 86 w 189"/>
                <a:gd name="T17" fmla="*/ 19 h 190"/>
                <a:gd name="T18" fmla="*/ 152 w 189"/>
                <a:gd name="T19" fmla="*/ 85 h 190"/>
                <a:gd name="T20" fmla="*/ 152 w 189"/>
                <a:gd name="T21" fmla="*/ 85 h 190"/>
                <a:gd name="T22" fmla="*/ 152 w 189"/>
                <a:gd name="T23" fmla="*/ 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5" name="Freeform 128"/>
            <p:cNvSpPr>
              <a:spLocks noEditPoints="1"/>
            </p:cNvSpPr>
            <p:nvPr>
              <p:custDataLst>
                <p:tags r:id="rId81"/>
              </p:custDataLst>
            </p:nvPr>
          </p:nvSpPr>
          <p:spPr bwMode="auto">
            <a:xfrm>
              <a:off x="6211888" y="1825625"/>
              <a:ext cx="120650" cy="26987"/>
            </a:xfrm>
            <a:custGeom>
              <a:avLst/>
              <a:gdLst>
                <a:gd name="T0" fmla="*/ 67 w 76"/>
                <a:gd name="T1" fmla="*/ 17 h 17"/>
                <a:gd name="T2" fmla="*/ 9 w 76"/>
                <a:gd name="T3" fmla="*/ 17 h 17"/>
                <a:gd name="T4" fmla="*/ 0 w 76"/>
                <a:gd name="T5" fmla="*/ 9 h 17"/>
                <a:gd name="T6" fmla="*/ 9 w 76"/>
                <a:gd name="T7" fmla="*/ 0 h 17"/>
                <a:gd name="T8" fmla="*/ 67 w 76"/>
                <a:gd name="T9" fmla="*/ 0 h 17"/>
                <a:gd name="T10" fmla="*/ 76 w 76"/>
                <a:gd name="T11" fmla="*/ 9 h 17"/>
                <a:gd name="T12" fmla="*/ 67 w 76"/>
                <a:gd name="T13" fmla="*/ 17 h 17"/>
                <a:gd name="T14" fmla="*/ 67 w 76"/>
                <a:gd name="T15" fmla="*/ 17 h 17"/>
                <a:gd name="T16" fmla="*/ 67 w 7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6" name="Freeform 129"/>
            <p:cNvSpPr>
              <a:spLocks noEditPoints="1"/>
            </p:cNvSpPr>
            <p:nvPr>
              <p:custDataLst>
                <p:tags r:id="rId82"/>
              </p:custDataLst>
            </p:nvPr>
          </p:nvSpPr>
          <p:spPr bwMode="auto">
            <a:xfrm>
              <a:off x="6159500" y="1825625"/>
              <a:ext cx="34925" cy="26987"/>
            </a:xfrm>
            <a:custGeom>
              <a:avLst/>
              <a:gdLst>
                <a:gd name="T0" fmla="*/ 14 w 22"/>
                <a:gd name="T1" fmla="*/ 17 h 17"/>
                <a:gd name="T2" fmla="*/ 9 w 22"/>
                <a:gd name="T3" fmla="*/ 17 h 17"/>
                <a:gd name="T4" fmla="*/ 0 w 22"/>
                <a:gd name="T5" fmla="*/ 9 h 17"/>
                <a:gd name="T6" fmla="*/ 9 w 22"/>
                <a:gd name="T7" fmla="*/ 0 h 17"/>
                <a:gd name="T8" fmla="*/ 14 w 22"/>
                <a:gd name="T9" fmla="*/ 0 h 17"/>
                <a:gd name="T10" fmla="*/ 22 w 22"/>
                <a:gd name="T11" fmla="*/ 9 h 17"/>
                <a:gd name="T12" fmla="*/ 14 w 22"/>
                <a:gd name="T13" fmla="*/ 17 h 17"/>
                <a:gd name="T14" fmla="*/ 14 w 22"/>
                <a:gd name="T15" fmla="*/ 17 h 17"/>
                <a:gd name="T16" fmla="*/ 14 w 22"/>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7" name="Freeform 130"/>
            <p:cNvSpPr>
              <a:spLocks noEditPoints="1"/>
            </p:cNvSpPr>
            <p:nvPr>
              <p:custDataLst>
                <p:tags r:id="rId83"/>
              </p:custDataLst>
            </p:nvPr>
          </p:nvSpPr>
          <p:spPr bwMode="auto">
            <a:xfrm>
              <a:off x="9105900" y="1592263"/>
              <a:ext cx="666750" cy="666750"/>
            </a:xfrm>
            <a:custGeom>
              <a:avLst/>
              <a:gdLst>
                <a:gd name="T0" fmla="*/ 123 w 420"/>
                <a:gd name="T1" fmla="*/ 0 h 420"/>
                <a:gd name="T2" fmla="*/ 1 w 420"/>
                <a:gd name="T3" fmla="*/ 122 h 420"/>
                <a:gd name="T4" fmla="*/ 0 w 420"/>
                <a:gd name="T5" fmla="*/ 124 h 420"/>
                <a:gd name="T6" fmla="*/ 296 w 420"/>
                <a:gd name="T7" fmla="*/ 420 h 420"/>
                <a:gd name="T8" fmla="*/ 298 w 420"/>
                <a:gd name="T9" fmla="*/ 419 h 420"/>
                <a:gd name="T10" fmla="*/ 420 w 420"/>
                <a:gd name="T11" fmla="*/ 297 h 420"/>
                <a:gd name="T12" fmla="*/ 123 w 420"/>
                <a:gd name="T13" fmla="*/ 0 h 420"/>
                <a:gd name="T14" fmla="*/ 123 w 420"/>
                <a:gd name="T15" fmla="*/ 0 h 420"/>
                <a:gd name="T16" fmla="*/ 123 w 420"/>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8" name="Freeform 131"/>
            <p:cNvSpPr>
              <a:spLocks noEditPoints="1"/>
            </p:cNvSpPr>
            <p:nvPr>
              <p:custDataLst>
                <p:tags r:id="rId84"/>
              </p:custDataLst>
            </p:nvPr>
          </p:nvSpPr>
          <p:spPr bwMode="auto">
            <a:xfrm>
              <a:off x="9075738" y="1498600"/>
              <a:ext cx="785813" cy="790575"/>
            </a:xfrm>
            <a:custGeom>
              <a:avLst/>
              <a:gdLst>
                <a:gd name="T0" fmla="*/ 470 w 495"/>
                <a:gd name="T1" fmla="*/ 348 h 498"/>
                <a:gd name="T2" fmla="*/ 477 w 495"/>
                <a:gd name="T3" fmla="*/ 341 h 498"/>
                <a:gd name="T4" fmla="*/ 488 w 495"/>
                <a:gd name="T5" fmla="*/ 317 h 498"/>
                <a:gd name="T6" fmla="*/ 488 w 495"/>
                <a:gd name="T7" fmla="*/ 317 h 498"/>
                <a:gd name="T8" fmla="*/ 480 w 495"/>
                <a:gd name="T9" fmla="*/ 281 h 498"/>
                <a:gd name="T10" fmla="*/ 485 w 495"/>
                <a:gd name="T11" fmla="*/ 277 h 498"/>
                <a:gd name="T12" fmla="*/ 485 w 495"/>
                <a:gd name="T13" fmla="*/ 241 h 498"/>
                <a:gd name="T14" fmla="*/ 469 w 495"/>
                <a:gd name="T15" fmla="*/ 225 h 498"/>
                <a:gd name="T16" fmla="*/ 435 w 495"/>
                <a:gd name="T17" fmla="*/ 69 h 498"/>
                <a:gd name="T18" fmla="*/ 434 w 495"/>
                <a:gd name="T19" fmla="*/ 64 h 498"/>
                <a:gd name="T20" fmla="*/ 429 w 495"/>
                <a:gd name="T21" fmla="*/ 63 h 498"/>
                <a:gd name="T22" fmla="*/ 314 w 495"/>
                <a:gd name="T23" fmla="*/ 37 h 498"/>
                <a:gd name="T24" fmla="*/ 271 w 495"/>
                <a:gd name="T25" fmla="*/ 28 h 498"/>
                <a:gd name="T26" fmla="*/ 253 w 495"/>
                <a:gd name="T27" fmla="*/ 9 h 498"/>
                <a:gd name="T28" fmla="*/ 218 w 495"/>
                <a:gd name="T29" fmla="*/ 9 h 498"/>
                <a:gd name="T30" fmla="*/ 212 w 495"/>
                <a:gd name="T31" fmla="*/ 16 h 498"/>
                <a:gd name="T32" fmla="*/ 185 w 495"/>
                <a:gd name="T33" fmla="*/ 11 h 498"/>
                <a:gd name="T34" fmla="*/ 148 w 495"/>
                <a:gd name="T35" fmla="*/ 30 h 498"/>
                <a:gd name="T36" fmla="*/ 8 w 495"/>
                <a:gd name="T37" fmla="*/ 170 h 498"/>
                <a:gd name="T38" fmla="*/ 6 w 495"/>
                <a:gd name="T39" fmla="*/ 194 h 498"/>
                <a:gd name="T40" fmla="*/ 304 w 495"/>
                <a:gd name="T41" fmla="*/ 492 h 498"/>
                <a:gd name="T42" fmla="*/ 328 w 495"/>
                <a:gd name="T43" fmla="*/ 490 h 498"/>
                <a:gd name="T44" fmla="*/ 470 w 495"/>
                <a:gd name="T45" fmla="*/ 348 h 498"/>
                <a:gd name="T46" fmla="*/ 315 w 495"/>
                <a:gd name="T47" fmla="*/ 479 h 498"/>
                <a:gd name="T48" fmla="*/ 19 w 495"/>
                <a:gd name="T49" fmla="*/ 183 h 498"/>
                <a:gd name="T50" fmla="*/ 20 w 495"/>
                <a:gd name="T51" fmla="*/ 181 h 498"/>
                <a:gd name="T52" fmla="*/ 142 w 495"/>
                <a:gd name="T53" fmla="*/ 59 h 498"/>
                <a:gd name="T54" fmla="*/ 439 w 495"/>
                <a:gd name="T55" fmla="*/ 356 h 498"/>
                <a:gd name="T56" fmla="*/ 317 w 495"/>
                <a:gd name="T57" fmla="*/ 478 h 498"/>
                <a:gd name="T58" fmla="*/ 315 w 495"/>
                <a:gd name="T59" fmla="*/ 479 h 498"/>
                <a:gd name="T60" fmla="*/ 197 w 495"/>
                <a:gd name="T61" fmla="*/ 30 h 498"/>
                <a:gd name="T62" fmla="*/ 167 w 495"/>
                <a:gd name="T63" fmla="*/ 61 h 498"/>
                <a:gd name="T64" fmla="*/ 154 w 495"/>
                <a:gd name="T65" fmla="*/ 48 h 498"/>
                <a:gd name="T66" fmla="*/ 159 w 495"/>
                <a:gd name="T67" fmla="*/ 42 h 498"/>
                <a:gd name="T68" fmla="*/ 160 w 495"/>
                <a:gd name="T69" fmla="*/ 42 h 498"/>
                <a:gd name="T70" fmla="*/ 185 w 495"/>
                <a:gd name="T71" fmla="*/ 28 h 498"/>
                <a:gd name="T72" fmla="*/ 197 w 495"/>
                <a:gd name="T73" fmla="*/ 30 h 498"/>
                <a:gd name="T74" fmla="*/ 241 w 495"/>
                <a:gd name="T75" fmla="*/ 21 h 498"/>
                <a:gd name="T76" fmla="*/ 473 w 495"/>
                <a:gd name="T77" fmla="*/ 253 h 498"/>
                <a:gd name="T78" fmla="*/ 473 w 495"/>
                <a:gd name="T79" fmla="*/ 264 h 498"/>
                <a:gd name="T80" fmla="*/ 419 w 495"/>
                <a:gd name="T81" fmla="*/ 318 h 498"/>
                <a:gd name="T82" fmla="*/ 399 w 495"/>
                <a:gd name="T83" fmla="*/ 298 h 498"/>
                <a:gd name="T84" fmla="*/ 399 w 495"/>
                <a:gd name="T85" fmla="*/ 281 h 498"/>
                <a:gd name="T86" fmla="*/ 221 w 495"/>
                <a:gd name="T87" fmla="*/ 104 h 498"/>
                <a:gd name="T88" fmla="*/ 205 w 495"/>
                <a:gd name="T89" fmla="*/ 103 h 498"/>
                <a:gd name="T90" fmla="*/ 176 w 495"/>
                <a:gd name="T91" fmla="*/ 75 h 498"/>
                <a:gd name="T92" fmla="*/ 230 w 495"/>
                <a:gd name="T93" fmla="*/ 21 h 498"/>
                <a:gd name="T94" fmla="*/ 241 w 495"/>
                <a:gd name="T95" fmla="*/ 21 h 498"/>
                <a:gd name="T96" fmla="*/ 420 w 495"/>
                <a:gd name="T97" fmla="*/ 78 h 498"/>
                <a:gd name="T98" fmla="*/ 447 w 495"/>
                <a:gd name="T99" fmla="*/ 203 h 498"/>
                <a:gd name="T100" fmla="*/ 293 w 495"/>
                <a:gd name="T101" fmla="*/ 50 h 498"/>
                <a:gd name="T102" fmla="*/ 311 w 495"/>
                <a:gd name="T103" fmla="*/ 54 h 498"/>
                <a:gd name="T104" fmla="*/ 420 w 495"/>
                <a:gd name="T105" fmla="*/ 78 h 498"/>
                <a:gd name="T106" fmla="*/ 466 w 495"/>
                <a:gd name="T107" fmla="*/ 328 h 498"/>
                <a:gd name="T108" fmla="*/ 465 w 495"/>
                <a:gd name="T109" fmla="*/ 328 h 498"/>
                <a:gd name="T110" fmla="*/ 450 w 495"/>
                <a:gd name="T111" fmla="*/ 344 h 498"/>
                <a:gd name="T112" fmla="*/ 434 w 495"/>
                <a:gd name="T113" fmla="*/ 328 h 498"/>
                <a:gd name="T114" fmla="*/ 466 w 495"/>
                <a:gd name="T115" fmla="*/ 295 h 498"/>
                <a:gd name="T116" fmla="*/ 471 w 495"/>
                <a:gd name="T117" fmla="*/ 319 h 498"/>
                <a:gd name="T118" fmla="*/ 466 w 495"/>
                <a:gd name="T119" fmla="*/ 328 h 498"/>
                <a:gd name="T120" fmla="*/ 466 w 495"/>
                <a:gd name="T121" fmla="*/ 328 h 498"/>
                <a:gd name="T122" fmla="*/ 466 w 495"/>
                <a:gd name="T123" fmla="*/ 32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9" name="Freeform 132"/>
            <p:cNvSpPr>
              <a:spLocks noEditPoints="1"/>
            </p:cNvSpPr>
            <p:nvPr>
              <p:custDataLst>
                <p:tags r:id="rId85"/>
              </p:custDataLst>
            </p:nvPr>
          </p:nvSpPr>
          <p:spPr bwMode="auto">
            <a:xfrm>
              <a:off x="9320213" y="1543050"/>
              <a:ext cx="503238" cy="501650"/>
            </a:xfrm>
            <a:custGeom>
              <a:avLst/>
              <a:gdLst>
                <a:gd name="T0" fmla="*/ 293 w 317"/>
                <a:gd name="T1" fmla="*/ 175 h 316"/>
                <a:gd name="T2" fmla="*/ 266 w 317"/>
                <a:gd name="T3" fmla="*/ 50 h 316"/>
                <a:gd name="T4" fmla="*/ 157 w 317"/>
                <a:gd name="T5" fmla="*/ 26 h 316"/>
                <a:gd name="T6" fmla="*/ 139 w 317"/>
                <a:gd name="T7" fmla="*/ 22 h 316"/>
                <a:gd name="T8" fmla="*/ 293 w 317"/>
                <a:gd name="T9" fmla="*/ 175 h 316"/>
                <a:gd name="T10" fmla="*/ 280 w 317"/>
                <a:gd name="T11" fmla="*/ 300 h 316"/>
                <a:gd name="T12" fmla="*/ 296 w 317"/>
                <a:gd name="T13" fmla="*/ 316 h 316"/>
                <a:gd name="T14" fmla="*/ 311 w 317"/>
                <a:gd name="T15" fmla="*/ 300 h 316"/>
                <a:gd name="T16" fmla="*/ 312 w 317"/>
                <a:gd name="T17" fmla="*/ 300 h 316"/>
                <a:gd name="T18" fmla="*/ 317 w 317"/>
                <a:gd name="T19" fmla="*/ 291 h 316"/>
                <a:gd name="T20" fmla="*/ 312 w 317"/>
                <a:gd name="T21" fmla="*/ 267 h 316"/>
                <a:gd name="T22" fmla="*/ 280 w 317"/>
                <a:gd name="T23" fmla="*/ 300 h 316"/>
                <a:gd name="T24" fmla="*/ 6 w 317"/>
                <a:gd name="T25" fmla="*/ 14 h 316"/>
                <a:gd name="T26" fmla="*/ 5 w 317"/>
                <a:gd name="T27" fmla="*/ 14 h 316"/>
                <a:gd name="T28" fmla="*/ 0 w 317"/>
                <a:gd name="T29" fmla="*/ 20 h 316"/>
                <a:gd name="T30" fmla="*/ 13 w 317"/>
                <a:gd name="T31" fmla="*/ 33 h 316"/>
                <a:gd name="T32" fmla="*/ 43 w 317"/>
                <a:gd name="T33" fmla="*/ 2 h 316"/>
                <a:gd name="T34" fmla="*/ 31 w 317"/>
                <a:gd name="T35" fmla="*/ 0 h 316"/>
                <a:gd name="T36" fmla="*/ 6 w 317"/>
                <a:gd name="T37" fmla="*/ 14 h 316"/>
                <a:gd name="T38" fmla="*/ 6 w 317"/>
                <a:gd name="T39" fmla="*/ 14 h 316"/>
                <a:gd name="T40" fmla="*/ 6 w 317"/>
                <a:gd name="T41"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0" name="Freeform 133"/>
            <p:cNvSpPr>
              <a:spLocks noEditPoints="1"/>
            </p:cNvSpPr>
            <p:nvPr>
              <p:custDataLst>
                <p:tags r:id="rId86"/>
              </p:custDataLst>
            </p:nvPr>
          </p:nvSpPr>
          <p:spPr bwMode="auto">
            <a:xfrm>
              <a:off x="9355138" y="1527175"/>
              <a:ext cx="476250" cy="476250"/>
            </a:xfrm>
            <a:custGeom>
              <a:avLst/>
              <a:gdLst>
                <a:gd name="T0" fmla="*/ 0 w 300"/>
                <a:gd name="T1" fmla="*/ 57 h 300"/>
                <a:gd name="T2" fmla="*/ 29 w 300"/>
                <a:gd name="T3" fmla="*/ 85 h 300"/>
                <a:gd name="T4" fmla="*/ 45 w 300"/>
                <a:gd name="T5" fmla="*/ 86 h 300"/>
                <a:gd name="T6" fmla="*/ 223 w 300"/>
                <a:gd name="T7" fmla="*/ 263 h 300"/>
                <a:gd name="T8" fmla="*/ 223 w 300"/>
                <a:gd name="T9" fmla="*/ 280 h 300"/>
                <a:gd name="T10" fmla="*/ 243 w 300"/>
                <a:gd name="T11" fmla="*/ 300 h 300"/>
                <a:gd name="T12" fmla="*/ 297 w 300"/>
                <a:gd name="T13" fmla="*/ 246 h 300"/>
                <a:gd name="T14" fmla="*/ 297 w 300"/>
                <a:gd name="T15" fmla="*/ 235 h 300"/>
                <a:gd name="T16" fmla="*/ 65 w 300"/>
                <a:gd name="T17" fmla="*/ 3 h 300"/>
                <a:gd name="T18" fmla="*/ 54 w 300"/>
                <a:gd name="T19" fmla="*/ 3 h 300"/>
                <a:gd name="T20" fmla="*/ 0 w 300"/>
                <a:gd name="T21" fmla="*/ 57 h 300"/>
                <a:gd name="T22" fmla="*/ 253 w 300"/>
                <a:gd name="T23" fmla="*/ 251 h 300"/>
                <a:gd name="T24" fmla="*/ 236 w 300"/>
                <a:gd name="T25" fmla="*/ 251 h 300"/>
                <a:gd name="T26" fmla="*/ 58 w 300"/>
                <a:gd name="T27" fmla="*/ 73 h 300"/>
                <a:gd name="T28" fmla="*/ 58 w 300"/>
                <a:gd name="T29" fmla="*/ 56 h 300"/>
                <a:gd name="T30" fmla="*/ 58 w 300"/>
                <a:gd name="T31" fmla="*/ 56 h 300"/>
                <a:gd name="T32" fmla="*/ 75 w 300"/>
                <a:gd name="T33" fmla="*/ 56 h 300"/>
                <a:gd name="T34" fmla="*/ 253 w 300"/>
                <a:gd name="T35" fmla="*/ 234 h 300"/>
                <a:gd name="T36" fmla="*/ 253 w 300"/>
                <a:gd name="T37" fmla="*/ 251 h 300"/>
                <a:gd name="T38" fmla="*/ 253 w 300"/>
                <a:gd name="T39" fmla="*/ 251 h 300"/>
                <a:gd name="T40" fmla="*/ 253 w 300"/>
                <a:gd name="T41" fmla="*/ 25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1" name="Freeform 134"/>
            <p:cNvSpPr>
              <a:spLocks noEditPoints="1"/>
            </p:cNvSpPr>
            <p:nvPr>
              <p:custDataLst>
                <p:tags r:id="rId87"/>
              </p:custDataLst>
            </p:nvPr>
          </p:nvSpPr>
          <p:spPr bwMode="auto">
            <a:xfrm>
              <a:off x="9440863" y="1608138"/>
              <a:ext cx="322263" cy="323850"/>
            </a:xfrm>
            <a:custGeom>
              <a:avLst/>
              <a:gdLst>
                <a:gd name="T0" fmla="*/ 199 w 203"/>
                <a:gd name="T1" fmla="*/ 200 h 204"/>
                <a:gd name="T2" fmla="*/ 199 w 203"/>
                <a:gd name="T3" fmla="*/ 183 h 204"/>
                <a:gd name="T4" fmla="*/ 21 w 203"/>
                <a:gd name="T5" fmla="*/ 5 h 204"/>
                <a:gd name="T6" fmla="*/ 4 w 203"/>
                <a:gd name="T7" fmla="*/ 5 h 204"/>
                <a:gd name="T8" fmla="*/ 4 w 203"/>
                <a:gd name="T9" fmla="*/ 5 h 204"/>
                <a:gd name="T10" fmla="*/ 4 w 203"/>
                <a:gd name="T11" fmla="*/ 22 h 204"/>
                <a:gd name="T12" fmla="*/ 182 w 203"/>
                <a:gd name="T13" fmla="*/ 200 h 204"/>
                <a:gd name="T14" fmla="*/ 199 w 203"/>
                <a:gd name="T15" fmla="*/ 200 h 204"/>
                <a:gd name="T16" fmla="*/ 199 w 203"/>
                <a:gd name="T17" fmla="*/ 200 h 204"/>
                <a:gd name="T18" fmla="*/ 199 w 203"/>
                <a:gd name="T19"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2" name="Freeform 135"/>
            <p:cNvSpPr>
              <a:spLocks noEditPoints="1"/>
            </p:cNvSpPr>
            <p:nvPr>
              <p:custDataLst>
                <p:tags r:id="rId88"/>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3" name="Freeform 136"/>
            <p:cNvSpPr>
              <a:spLocks noEditPoints="1"/>
            </p:cNvSpPr>
            <p:nvPr>
              <p:custDataLst>
                <p:tags r:id="rId89"/>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moveTo>
                    <a:pt x="394" y="0"/>
                  </a:move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4" name="Freeform 137"/>
            <p:cNvSpPr>
              <a:spLocks noEditPoints="1"/>
            </p:cNvSpPr>
            <p:nvPr>
              <p:custDataLst>
                <p:tags r:id="rId90"/>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5" name="Freeform 138"/>
            <p:cNvSpPr>
              <a:spLocks noEditPoints="1"/>
            </p:cNvSpPr>
            <p:nvPr>
              <p:custDataLst>
                <p:tags r:id="rId91"/>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moveTo>
                    <a:pt x="356" y="0"/>
                  </a:move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6" name="Freeform 139"/>
            <p:cNvSpPr>
              <a:spLocks noEditPoints="1"/>
            </p:cNvSpPr>
            <p:nvPr>
              <p:custDataLst>
                <p:tags r:id="rId92"/>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close/>
                  <a:moveTo>
                    <a:pt x="12" y="0"/>
                  </a:moveTo>
                  <a:lnTo>
                    <a:pt x="12" y="0"/>
                  </a:lnTo>
                  <a:close/>
                </a:path>
              </a:pathLst>
            </a:custGeom>
            <a:solidFill>
              <a:srgbClr val="AEA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7" name="Freeform 140"/>
            <p:cNvSpPr>
              <a:spLocks noEditPoints="1"/>
            </p:cNvSpPr>
            <p:nvPr>
              <p:custDataLst>
                <p:tags r:id="rId93"/>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moveTo>
                    <a:pt x="12" y="0"/>
                  </a:move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 name="Freeform 141"/>
            <p:cNvSpPr>
              <a:spLocks noEditPoints="1"/>
            </p:cNvSpPr>
            <p:nvPr>
              <p:custDataLst>
                <p:tags r:id="rId94"/>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 name="Freeform 142"/>
            <p:cNvSpPr>
              <a:spLocks noEditPoints="1"/>
            </p:cNvSpPr>
            <p:nvPr>
              <p:custDataLst>
                <p:tags r:id="rId95"/>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moveTo>
                    <a:pt x="0" y="112"/>
                  </a:move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0" name="Freeform 143"/>
            <p:cNvSpPr>
              <a:spLocks noEditPoints="1"/>
            </p:cNvSpPr>
            <p:nvPr>
              <p:custDataLst>
                <p:tags r:id="rId96"/>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close/>
                  <a:moveTo>
                    <a:pt x="43" y="0"/>
                  </a:moveTo>
                  <a:lnTo>
                    <a:pt x="43"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1" name="Freeform 144"/>
            <p:cNvSpPr>
              <a:spLocks noEditPoints="1"/>
            </p:cNvSpPr>
            <p:nvPr>
              <p:custDataLst>
                <p:tags r:id="rId97"/>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moveTo>
                    <a:pt x="43" y="0"/>
                  </a:move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2" name="Freeform 145"/>
            <p:cNvSpPr>
              <a:spLocks noEditPoints="1"/>
            </p:cNvSpPr>
            <p:nvPr>
              <p:custDataLst>
                <p:tags r:id="rId98"/>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3" name="Freeform 146"/>
            <p:cNvSpPr>
              <a:spLocks noEditPoints="1"/>
            </p:cNvSpPr>
            <p:nvPr>
              <p:custDataLst>
                <p:tags r:id="rId99"/>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moveTo>
                    <a:pt x="85" y="23"/>
                  </a:moveTo>
                  <a:lnTo>
                    <a:pt x="85"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4" name="Freeform 147"/>
            <p:cNvSpPr>
              <a:spLocks noEditPoints="1"/>
            </p:cNvSpPr>
            <p:nvPr>
              <p:custDataLst>
                <p:tags r:id="rId100"/>
              </p:custDataLst>
            </p:nvPr>
          </p:nvSpPr>
          <p:spPr bwMode="auto">
            <a:xfrm>
              <a:off x="9744075" y="1862138"/>
              <a:ext cx="642938" cy="641350"/>
            </a:xfrm>
            <a:custGeom>
              <a:avLst/>
              <a:gdLst>
                <a:gd name="T0" fmla="*/ 48 w 405"/>
                <a:gd name="T1" fmla="*/ 404 h 404"/>
                <a:gd name="T2" fmla="*/ 34 w 405"/>
                <a:gd name="T3" fmla="*/ 370 h 404"/>
                <a:gd name="T4" fmla="*/ 0 w 405"/>
                <a:gd name="T5" fmla="*/ 356 h 404"/>
                <a:gd name="T6" fmla="*/ 357 w 405"/>
                <a:gd name="T7" fmla="*/ 0 h 404"/>
                <a:gd name="T8" fmla="*/ 405 w 405"/>
                <a:gd name="T9" fmla="*/ 48 h 404"/>
                <a:gd name="T10" fmla="*/ 48 w 405"/>
                <a:gd name="T11" fmla="*/ 404 h 404"/>
                <a:gd name="T12" fmla="*/ 48 w 405"/>
                <a:gd name="T13" fmla="*/ 404 h 404"/>
                <a:gd name="T14" fmla="*/ 48 w 405"/>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5" name="Freeform 148"/>
            <p:cNvSpPr>
              <a:spLocks noEditPoints="1"/>
            </p:cNvSpPr>
            <p:nvPr>
              <p:custDataLst>
                <p:tags r:id="rId101"/>
              </p:custDataLst>
            </p:nvPr>
          </p:nvSpPr>
          <p:spPr bwMode="auto">
            <a:xfrm>
              <a:off x="9820275" y="1938338"/>
              <a:ext cx="641350" cy="641350"/>
            </a:xfrm>
            <a:custGeom>
              <a:avLst/>
              <a:gdLst>
                <a:gd name="T0" fmla="*/ 48 w 404"/>
                <a:gd name="T1" fmla="*/ 404 h 404"/>
                <a:gd name="T2" fmla="*/ 34 w 404"/>
                <a:gd name="T3" fmla="*/ 370 h 404"/>
                <a:gd name="T4" fmla="*/ 0 w 404"/>
                <a:gd name="T5" fmla="*/ 356 h 404"/>
                <a:gd name="T6" fmla="*/ 357 w 404"/>
                <a:gd name="T7" fmla="*/ 0 h 404"/>
                <a:gd name="T8" fmla="*/ 404 w 404"/>
                <a:gd name="T9" fmla="*/ 48 h 404"/>
                <a:gd name="T10" fmla="*/ 48 w 404"/>
                <a:gd name="T11" fmla="*/ 404 h 404"/>
                <a:gd name="T12" fmla="*/ 48 w 404"/>
                <a:gd name="T13" fmla="*/ 404 h 404"/>
                <a:gd name="T14" fmla="*/ 48 w 404"/>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6" name="Freeform 149"/>
            <p:cNvSpPr>
              <a:spLocks noEditPoints="1"/>
            </p:cNvSpPr>
            <p:nvPr>
              <p:custDataLst>
                <p:tags r:id="rId102"/>
              </p:custDataLst>
            </p:nvPr>
          </p:nvSpPr>
          <p:spPr bwMode="auto">
            <a:xfrm>
              <a:off x="9896475" y="2014538"/>
              <a:ext cx="641350" cy="641350"/>
            </a:xfrm>
            <a:custGeom>
              <a:avLst/>
              <a:gdLst>
                <a:gd name="T0" fmla="*/ 48 w 404"/>
                <a:gd name="T1" fmla="*/ 403 h 403"/>
                <a:gd name="T2" fmla="*/ 34 w 404"/>
                <a:gd name="T3" fmla="*/ 370 h 403"/>
                <a:gd name="T4" fmla="*/ 0 w 404"/>
                <a:gd name="T5" fmla="*/ 356 h 403"/>
                <a:gd name="T6" fmla="*/ 356 w 404"/>
                <a:gd name="T7" fmla="*/ 0 h 403"/>
                <a:gd name="T8" fmla="*/ 404 w 404"/>
                <a:gd name="T9" fmla="*/ 48 h 403"/>
                <a:gd name="T10" fmla="*/ 48 w 404"/>
                <a:gd name="T11" fmla="*/ 403 h 403"/>
                <a:gd name="T12" fmla="*/ 48 w 404"/>
                <a:gd name="T13" fmla="*/ 403 h 403"/>
                <a:gd name="T14" fmla="*/ 48 w 404"/>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7" name="Freeform 150"/>
            <p:cNvSpPr>
              <a:spLocks noEditPoints="1"/>
            </p:cNvSpPr>
            <p:nvPr>
              <p:custDataLst>
                <p:tags r:id="rId103"/>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close/>
                  <a:moveTo>
                    <a:pt x="27" y="0"/>
                  </a:moveTo>
                  <a:lnTo>
                    <a:pt x="27" y="0"/>
                  </a:lnTo>
                  <a:close/>
                </a:path>
              </a:pathLst>
            </a:custGeom>
            <a:solidFill>
              <a:srgbClr val="63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8" name="Freeform 151"/>
            <p:cNvSpPr>
              <a:spLocks noEditPoints="1"/>
            </p:cNvSpPr>
            <p:nvPr>
              <p:custDataLst>
                <p:tags r:id="rId104"/>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moveTo>
                    <a:pt x="27" y="0"/>
                  </a:move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9" name="Freeform 152"/>
            <p:cNvSpPr>
              <a:spLocks noEditPoints="1"/>
            </p:cNvSpPr>
            <p:nvPr>
              <p:custDataLst>
                <p:tags r:id="rId105"/>
              </p:custDataLst>
            </p:nvPr>
          </p:nvSpPr>
          <p:spPr bwMode="auto">
            <a:xfrm>
              <a:off x="10310813" y="1744663"/>
              <a:ext cx="346075" cy="346075"/>
            </a:xfrm>
            <a:custGeom>
              <a:avLst/>
              <a:gdLst>
                <a:gd name="T0" fmla="*/ 143 w 218"/>
                <a:gd name="T1" fmla="*/ 218 h 218"/>
                <a:gd name="T2" fmla="*/ 0 w 218"/>
                <a:gd name="T3" fmla="*/ 74 h 218"/>
                <a:gd name="T4" fmla="*/ 34 w 218"/>
                <a:gd name="T5" fmla="*/ 40 h 218"/>
                <a:gd name="T6" fmla="*/ 178 w 218"/>
                <a:gd name="T7" fmla="*/ 40 h 218"/>
                <a:gd name="T8" fmla="*/ 178 w 218"/>
                <a:gd name="T9" fmla="*/ 183 h 218"/>
                <a:gd name="T10" fmla="*/ 143 w 218"/>
                <a:gd name="T11" fmla="*/ 218 h 218"/>
                <a:gd name="T12" fmla="*/ 143 w 218"/>
                <a:gd name="T13" fmla="*/ 218 h 218"/>
                <a:gd name="T14" fmla="*/ 143 w 218"/>
                <a:gd name="T15" fmla="*/ 218 h 2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0" name="Freeform 153"/>
            <p:cNvSpPr>
              <a:spLocks noEditPoints="1"/>
            </p:cNvSpPr>
            <p:nvPr>
              <p:custDataLst>
                <p:tags r:id="rId106"/>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1" name="Freeform 154"/>
            <p:cNvSpPr>
              <a:spLocks noEditPoints="1"/>
            </p:cNvSpPr>
            <p:nvPr>
              <p:custDataLst>
                <p:tags r:id="rId107"/>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moveTo>
                    <a:pt x="22" y="0"/>
                  </a:move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2" name="Freeform 155"/>
            <p:cNvSpPr>
              <a:spLocks noEditPoints="1"/>
            </p:cNvSpPr>
            <p:nvPr>
              <p:custDataLst>
                <p:tags r:id="rId108"/>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2F2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3" name="Freeform 156"/>
            <p:cNvSpPr>
              <a:spLocks noEditPoints="1"/>
            </p:cNvSpPr>
            <p:nvPr>
              <p:custDataLst>
                <p:tags r:id="rId109"/>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4" name="Freeform 157"/>
            <p:cNvSpPr>
              <a:spLocks noEditPoints="1"/>
            </p:cNvSpPr>
            <p:nvPr>
              <p:custDataLst>
                <p:tags r:id="rId110"/>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5" name="Freeform 158"/>
            <p:cNvSpPr>
              <a:spLocks noEditPoints="1"/>
            </p:cNvSpPr>
            <p:nvPr>
              <p:custDataLst>
                <p:tags r:id="rId111"/>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6" name="Freeform 159"/>
            <p:cNvSpPr>
              <a:spLocks noEditPoints="1"/>
            </p:cNvSpPr>
            <p:nvPr>
              <p:custDataLst>
                <p:tags r:id="rId112"/>
              </p:custDataLst>
            </p:nvPr>
          </p:nvSpPr>
          <p:spPr bwMode="auto">
            <a:xfrm>
              <a:off x="10594975" y="1863725"/>
              <a:ext cx="30163" cy="96837"/>
            </a:xfrm>
            <a:custGeom>
              <a:avLst/>
              <a:gdLst>
                <a:gd name="T0" fmla="*/ 8 w 19"/>
                <a:gd name="T1" fmla="*/ 30 h 61"/>
                <a:gd name="T2" fmla="*/ 8 w 19"/>
                <a:gd name="T3" fmla="*/ 60 h 61"/>
                <a:gd name="T4" fmla="*/ 18 w 19"/>
                <a:gd name="T5" fmla="*/ 29 h 61"/>
                <a:gd name="T6" fmla="*/ 3 w 19"/>
                <a:gd name="T7" fmla="*/ 1 h 61"/>
                <a:gd name="T8" fmla="*/ 8 w 19"/>
                <a:gd name="T9" fmla="*/ 30 h 61"/>
                <a:gd name="T10" fmla="*/ 8 w 19"/>
                <a:gd name="T11" fmla="*/ 30 h 61"/>
                <a:gd name="T12" fmla="*/ 8 w 19"/>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7" name="Freeform 160"/>
            <p:cNvSpPr>
              <a:spLocks noEditPoints="1"/>
            </p:cNvSpPr>
            <p:nvPr>
              <p:custDataLst>
                <p:tags r:id="rId113"/>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8" name="Freeform 161"/>
            <p:cNvSpPr>
              <a:spLocks noEditPoints="1"/>
            </p:cNvSpPr>
            <p:nvPr>
              <p:custDataLst>
                <p:tags r:id="rId114"/>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moveTo>
                    <a:pt x="55" y="62"/>
                  </a:moveTo>
                  <a:lnTo>
                    <a:pt x="55"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9" name="Freeform 162"/>
            <p:cNvSpPr>
              <a:spLocks noEditPoints="1"/>
            </p:cNvSpPr>
            <p:nvPr>
              <p:custDataLst>
                <p:tags r:id="rId115"/>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0" name="Freeform 163"/>
            <p:cNvSpPr>
              <a:spLocks noEditPoints="1"/>
            </p:cNvSpPr>
            <p:nvPr>
              <p:custDataLst>
                <p:tags r:id="rId116"/>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moveTo>
                    <a:pt x="54" y="55"/>
                  </a:moveTo>
                  <a:lnTo>
                    <a:pt x="54"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1" name="Freeform 164"/>
            <p:cNvSpPr>
              <a:spLocks noEditPoints="1"/>
            </p:cNvSpPr>
            <p:nvPr>
              <p:custDataLst>
                <p:tags r:id="rId117"/>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close/>
                  <a:moveTo>
                    <a:pt x="55" y="48"/>
                  </a:moveTo>
                  <a:lnTo>
                    <a:pt x="55" y="48"/>
                  </a:lnTo>
                  <a:close/>
                </a:path>
              </a:pathLst>
            </a:custGeom>
            <a:solidFill>
              <a:srgbClr val="E2A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2" name="Freeform 165"/>
            <p:cNvSpPr>
              <a:spLocks noEditPoints="1"/>
            </p:cNvSpPr>
            <p:nvPr>
              <p:custDataLst>
                <p:tags r:id="rId118"/>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moveTo>
                    <a:pt x="55" y="48"/>
                  </a:moveTo>
                  <a:lnTo>
                    <a:pt x="5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3" name="Freeform 166"/>
            <p:cNvSpPr/>
            <p:nvPr>
              <p:custDataLst>
                <p:tags r:id="rId119"/>
              </p:custDataLst>
            </p:nvPr>
          </p:nvSpPr>
          <p:spPr bwMode="auto">
            <a:xfrm>
              <a:off x="10355263" y="3452813"/>
              <a:ext cx="760413" cy="763587"/>
            </a:xfrm>
            <a:custGeom>
              <a:avLst/>
              <a:gdLst>
                <a:gd name="T0" fmla="*/ 479 w 479"/>
                <a:gd name="T1" fmla="*/ 283 h 481"/>
                <a:gd name="T2" fmla="*/ 298 w 479"/>
                <a:gd name="T3" fmla="*/ 481 h 481"/>
                <a:gd name="T4" fmla="*/ 0 w 479"/>
                <a:gd name="T5" fmla="*/ 193 h 481"/>
                <a:gd name="T6" fmla="*/ 5 w 479"/>
                <a:gd name="T7" fmla="*/ 12 h 481"/>
                <a:gd name="T8" fmla="*/ 199 w 479"/>
                <a:gd name="T9" fmla="*/ 0 h 481"/>
                <a:gd name="T10" fmla="*/ 479 w 479"/>
                <a:gd name="T11" fmla="*/ 283 h 481"/>
              </a:gdLst>
              <a:ahLst/>
              <a:cxnLst>
                <a:cxn ang="0">
                  <a:pos x="T0" y="T1"/>
                </a:cxn>
                <a:cxn ang="0">
                  <a:pos x="T2" y="T3"/>
                </a:cxn>
                <a:cxn ang="0">
                  <a:pos x="T4" y="T5"/>
                </a:cxn>
                <a:cxn ang="0">
                  <a:pos x="T6" y="T7"/>
                </a:cxn>
                <a:cxn ang="0">
                  <a:pos x="T8" y="T9"/>
                </a:cxn>
                <a:cxn ang="0">
                  <a:pos x="T10" y="T11"/>
                </a:cxn>
              </a:cxnLst>
              <a:rect l="0" t="0" r="r" b="b"/>
              <a:pathLst>
                <a:path w="479" h="481">
                  <a:moveTo>
                    <a:pt x="479" y="283"/>
                  </a:moveTo>
                  <a:lnTo>
                    <a:pt x="298" y="481"/>
                  </a:lnTo>
                  <a:lnTo>
                    <a:pt x="0" y="193"/>
                  </a:lnTo>
                  <a:lnTo>
                    <a:pt x="5" y="12"/>
                  </a:lnTo>
                  <a:lnTo>
                    <a:pt x="199" y="0"/>
                  </a:lnTo>
                  <a:lnTo>
                    <a:pt x="479" y="28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4" name="Oval 167"/>
            <p:cNvSpPr>
              <a:spLocks noChangeArrowheads="1"/>
            </p:cNvSpPr>
            <p:nvPr>
              <p:custDataLst>
                <p:tags r:id="rId120"/>
              </p:custDataLst>
            </p:nvPr>
          </p:nvSpPr>
          <p:spPr bwMode="auto">
            <a:xfrm>
              <a:off x="10445750" y="3527425"/>
              <a:ext cx="149225" cy="150812"/>
            </a:xfrm>
            <a:prstGeom prst="ellipse">
              <a:avLst/>
            </a:prstGeom>
            <a:solidFill>
              <a:srgbClr val="7DCE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5" name="Oval 168"/>
            <p:cNvSpPr>
              <a:spLocks noChangeArrowheads="1"/>
            </p:cNvSpPr>
            <p:nvPr>
              <p:custDataLst>
                <p:tags r:id="rId121"/>
              </p:custDataLst>
            </p:nvPr>
          </p:nvSpPr>
          <p:spPr bwMode="auto">
            <a:xfrm>
              <a:off x="10490200" y="3568700"/>
              <a:ext cx="66675" cy="682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6" name="Freeform 169"/>
            <p:cNvSpPr>
              <a:spLocks noEditPoints="1"/>
            </p:cNvSpPr>
            <p:nvPr>
              <p:custDataLst>
                <p:tags r:id="rId122"/>
              </p:custDataLst>
            </p:nvPr>
          </p:nvSpPr>
          <p:spPr bwMode="auto">
            <a:xfrm>
              <a:off x="9779000" y="2852738"/>
              <a:ext cx="841375" cy="862012"/>
            </a:xfrm>
            <a:custGeom>
              <a:avLst/>
              <a:gdLst>
                <a:gd name="T0" fmla="*/ 0 w 530"/>
                <a:gd name="T1" fmla="*/ 265 h 543"/>
                <a:gd name="T2" fmla="*/ 132 w 530"/>
                <a:gd name="T3" fmla="*/ 495 h 543"/>
                <a:gd name="T4" fmla="*/ 398 w 530"/>
                <a:gd name="T5" fmla="*/ 495 h 543"/>
                <a:gd name="T6" fmla="*/ 530 w 530"/>
                <a:gd name="T7" fmla="*/ 265 h 543"/>
                <a:gd name="T8" fmla="*/ 265 w 530"/>
                <a:gd name="T9" fmla="*/ 0 h 543"/>
                <a:gd name="T10" fmla="*/ 0 w 530"/>
                <a:gd name="T11" fmla="*/ 265 h 543"/>
                <a:gd name="T12" fmla="*/ 0 w 530"/>
                <a:gd name="T13" fmla="*/ 265 h 543"/>
                <a:gd name="T14" fmla="*/ 0 w 530"/>
                <a:gd name="T15" fmla="*/ 265 h 5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7" name="Freeform 170"/>
            <p:cNvSpPr>
              <a:spLocks noEditPoints="1"/>
            </p:cNvSpPr>
            <p:nvPr>
              <p:custDataLst>
                <p:tags r:id="rId123"/>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8" name="Freeform 171"/>
            <p:cNvSpPr>
              <a:spLocks noEditPoints="1"/>
            </p:cNvSpPr>
            <p:nvPr>
              <p:custDataLst>
                <p:tags r:id="rId124"/>
              </p:custDataLst>
            </p:nvPr>
          </p:nvSpPr>
          <p:spPr bwMode="auto">
            <a:xfrm>
              <a:off x="10117138" y="3190875"/>
              <a:ext cx="166688" cy="166687"/>
            </a:xfrm>
            <a:custGeom>
              <a:avLst/>
              <a:gdLst>
                <a:gd name="T0" fmla="*/ 0 w 105"/>
                <a:gd name="T1" fmla="*/ 52 h 105"/>
                <a:gd name="T2" fmla="*/ 52 w 105"/>
                <a:gd name="T3" fmla="*/ 105 h 105"/>
                <a:gd name="T4" fmla="*/ 105 w 105"/>
                <a:gd name="T5" fmla="*/ 52 h 105"/>
                <a:gd name="T6" fmla="*/ 52 w 105"/>
                <a:gd name="T7" fmla="*/ 0 h 105"/>
                <a:gd name="T8" fmla="*/ 0 w 105"/>
                <a:gd name="T9" fmla="*/ 52 h 105"/>
                <a:gd name="T10" fmla="*/ 0 w 105"/>
                <a:gd name="T11" fmla="*/ 52 h 105"/>
                <a:gd name="T12" fmla="*/ 0 w 105"/>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9" name="Freeform 172"/>
            <p:cNvSpPr>
              <a:spLocks noEditPoints="1"/>
            </p:cNvSpPr>
            <p:nvPr>
              <p:custDataLst>
                <p:tags r:id="rId125"/>
              </p:custDataLst>
            </p:nvPr>
          </p:nvSpPr>
          <p:spPr bwMode="auto">
            <a:xfrm>
              <a:off x="10093325" y="3168650"/>
              <a:ext cx="212725" cy="211137"/>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28 h 133"/>
                <a:gd name="T12" fmla="*/ 67 w 134"/>
                <a:gd name="T13" fmla="*/ 28 h 133"/>
                <a:gd name="T14" fmla="*/ 67 w 134"/>
                <a:gd name="T15" fmla="*/ 28 h 133"/>
                <a:gd name="T16" fmla="*/ 67 w 134"/>
                <a:gd name="T17" fmla="*/ 2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0" name="Freeform 173"/>
            <p:cNvSpPr>
              <a:spLocks noEditPoints="1"/>
            </p:cNvSpPr>
            <p:nvPr>
              <p:custDataLst>
                <p:tags r:id="rId126"/>
              </p:custDataLst>
            </p:nvPr>
          </p:nvSpPr>
          <p:spPr bwMode="auto">
            <a:xfrm>
              <a:off x="10229850" y="2908300"/>
              <a:ext cx="304800" cy="322262"/>
            </a:xfrm>
            <a:custGeom>
              <a:avLst/>
              <a:gdLst>
                <a:gd name="T0" fmla="*/ 42 w 192"/>
                <a:gd name="T1" fmla="*/ 203 h 203"/>
                <a:gd name="T2" fmla="*/ 192 w 192"/>
                <a:gd name="T3" fmla="*/ 61 h 203"/>
                <a:gd name="T4" fmla="*/ 103 w 192"/>
                <a:gd name="T5" fmla="*/ 0 h 203"/>
                <a:gd name="T6" fmla="*/ 0 w 192"/>
                <a:gd name="T7" fmla="*/ 166 h 203"/>
                <a:gd name="T8" fmla="*/ 42 w 192"/>
                <a:gd name="T9" fmla="*/ 203 h 203"/>
                <a:gd name="T10" fmla="*/ 42 w 192"/>
                <a:gd name="T11" fmla="*/ 203 h 203"/>
                <a:gd name="T12" fmla="*/ 42 w 192"/>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1" name="Freeform 174"/>
            <p:cNvSpPr>
              <a:spLocks noEditPoints="1"/>
            </p:cNvSpPr>
            <p:nvPr>
              <p:custDataLst>
                <p:tags r:id="rId127"/>
              </p:custDataLst>
            </p:nvPr>
          </p:nvSpPr>
          <p:spPr bwMode="auto">
            <a:xfrm>
              <a:off x="10194925" y="2859088"/>
              <a:ext cx="198438" cy="312737"/>
            </a:xfrm>
            <a:custGeom>
              <a:avLst/>
              <a:gdLst>
                <a:gd name="T0" fmla="*/ 3 w 125"/>
                <a:gd name="T1" fmla="*/ 195 h 197"/>
                <a:gd name="T2" fmla="*/ 22 w 125"/>
                <a:gd name="T3" fmla="*/ 197 h 197"/>
                <a:gd name="T4" fmla="*/ 125 w 125"/>
                <a:gd name="T5" fmla="*/ 31 h 197"/>
                <a:gd name="T6" fmla="*/ 66 w 125"/>
                <a:gd name="T7" fmla="*/ 0 h 197"/>
                <a:gd name="T8" fmla="*/ 3 w 125"/>
                <a:gd name="T9" fmla="*/ 196 h 197"/>
                <a:gd name="T10" fmla="*/ 3 w 125"/>
                <a:gd name="T11" fmla="*/ 195 h 197"/>
                <a:gd name="T12" fmla="*/ 3 w 125"/>
                <a:gd name="T13" fmla="*/ 195 h 197"/>
                <a:gd name="T14" fmla="*/ 3 w 125"/>
                <a:gd name="T15" fmla="*/ 195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2" name="Freeform 175"/>
            <p:cNvSpPr>
              <a:spLocks noEditPoints="1"/>
            </p:cNvSpPr>
            <p:nvPr>
              <p:custDataLst>
                <p:tags r:id="rId128"/>
              </p:custDataLst>
            </p:nvPr>
          </p:nvSpPr>
          <p:spPr bwMode="auto">
            <a:xfrm>
              <a:off x="9866313" y="3319463"/>
              <a:ext cx="304800" cy="322262"/>
            </a:xfrm>
            <a:custGeom>
              <a:avLst/>
              <a:gdLst>
                <a:gd name="T0" fmla="*/ 150 w 192"/>
                <a:gd name="T1" fmla="*/ 0 h 203"/>
                <a:gd name="T2" fmla="*/ 0 w 192"/>
                <a:gd name="T3" fmla="*/ 143 h 203"/>
                <a:gd name="T4" fmla="*/ 89 w 192"/>
                <a:gd name="T5" fmla="*/ 203 h 203"/>
                <a:gd name="T6" fmla="*/ 192 w 192"/>
                <a:gd name="T7" fmla="*/ 36 h 203"/>
                <a:gd name="T8" fmla="*/ 150 w 192"/>
                <a:gd name="T9" fmla="*/ 0 h 203"/>
                <a:gd name="T10" fmla="*/ 150 w 192"/>
                <a:gd name="T11" fmla="*/ 0 h 203"/>
                <a:gd name="T12" fmla="*/ 150 w 192"/>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3" name="Freeform 176"/>
            <p:cNvSpPr>
              <a:spLocks noEditPoints="1"/>
            </p:cNvSpPr>
            <p:nvPr>
              <p:custDataLst>
                <p:tags r:id="rId129"/>
              </p:custDataLst>
            </p:nvPr>
          </p:nvSpPr>
          <p:spPr bwMode="auto">
            <a:xfrm>
              <a:off x="10007600" y="3376613"/>
              <a:ext cx="198438" cy="314325"/>
            </a:xfrm>
            <a:custGeom>
              <a:avLst/>
              <a:gdLst>
                <a:gd name="T0" fmla="*/ 122 w 125"/>
                <a:gd name="T1" fmla="*/ 3 h 198"/>
                <a:gd name="T2" fmla="*/ 103 w 125"/>
                <a:gd name="T3" fmla="*/ 0 h 198"/>
                <a:gd name="T4" fmla="*/ 0 w 125"/>
                <a:gd name="T5" fmla="*/ 167 h 198"/>
                <a:gd name="T6" fmla="*/ 60 w 125"/>
                <a:gd name="T7" fmla="*/ 198 h 198"/>
                <a:gd name="T8" fmla="*/ 122 w 125"/>
                <a:gd name="T9" fmla="*/ 2 h 198"/>
                <a:gd name="T10" fmla="*/ 122 w 125"/>
                <a:gd name="T11" fmla="*/ 3 h 198"/>
                <a:gd name="T12" fmla="*/ 122 w 125"/>
                <a:gd name="T13" fmla="*/ 3 h 198"/>
                <a:gd name="T14" fmla="*/ 122 w 125"/>
                <a:gd name="T15" fmla="*/ 3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4" name="Freeform 177"/>
            <p:cNvSpPr>
              <a:spLocks noEditPoints="1"/>
            </p:cNvSpPr>
            <p:nvPr>
              <p:custDataLst>
                <p:tags r:id="rId130"/>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5" name="Freeform 178"/>
            <p:cNvSpPr>
              <a:spLocks noEditPoints="1"/>
            </p:cNvSpPr>
            <p:nvPr>
              <p:custDataLst>
                <p:tags r:id="rId131"/>
              </p:custDataLst>
            </p:nvPr>
          </p:nvSpPr>
          <p:spPr bwMode="auto">
            <a:xfrm>
              <a:off x="11031538" y="2270125"/>
              <a:ext cx="706438" cy="709612"/>
            </a:xfrm>
            <a:custGeom>
              <a:avLst/>
              <a:gdLst>
                <a:gd name="T0" fmla="*/ 224 w 445"/>
                <a:gd name="T1" fmla="*/ 0 h 446"/>
                <a:gd name="T2" fmla="*/ 311 w 445"/>
                <a:gd name="T3" fmla="*/ 18 h 446"/>
                <a:gd name="T4" fmla="*/ 381 w 445"/>
                <a:gd name="T5" fmla="*/ 66 h 446"/>
                <a:gd name="T6" fmla="*/ 428 w 445"/>
                <a:gd name="T7" fmla="*/ 137 h 446"/>
                <a:gd name="T8" fmla="*/ 445 w 445"/>
                <a:gd name="T9" fmla="*/ 223 h 446"/>
                <a:gd name="T10" fmla="*/ 428 w 445"/>
                <a:gd name="T11" fmla="*/ 304 h 446"/>
                <a:gd name="T12" fmla="*/ 386 w 445"/>
                <a:gd name="T13" fmla="*/ 370 h 446"/>
                <a:gd name="T14" fmla="*/ 376 w 445"/>
                <a:gd name="T15" fmla="*/ 390 h 446"/>
                <a:gd name="T16" fmla="*/ 384 w 445"/>
                <a:gd name="T17" fmla="*/ 405 h 446"/>
                <a:gd name="T18" fmla="*/ 430 w 445"/>
                <a:gd name="T19" fmla="*/ 420 h 446"/>
                <a:gd name="T20" fmla="*/ 410 w 445"/>
                <a:gd name="T21" fmla="*/ 429 h 446"/>
                <a:gd name="T22" fmla="*/ 332 w 445"/>
                <a:gd name="T23" fmla="*/ 442 h 446"/>
                <a:gd name="T24" fmla="*/ 289 w 445"/>
                <a:gd name="T25" fmla="*/ 445 h 446"/>
                <a:gd name="T26" fmla="*/ 255 w 445"/>
                <a:gd name="T27" fmla="*/ 445 h 446"/>
                <a:gd name="T28" fmla="*/ 227 w 445"/>
                <a:gd name="T29" fmla="*/ 444 h 446"/>
                <a:gd name="T30" fmla="*/ 203 w 445"/>
                <a:gd name="T31" fmla="*/ 441 h 446"/>
                <a:gd name="T32" fmla="*/ 123 w 445"/>
                <a:gd name="T33" fmla="*/ 418 h 446"/>
                <a:gd name="T34" fmla="*/ 58 w 445"/>
                <a:gd name="T35" fmla="*/ 369 h 446"/>
                <a:gd name="T36" fmla="*/ 16 w 445"/>
                <a:gd name="T37" fmla="*/ 301 h 446"/>
                <a:gd name="T38" fmla="*/ 1 w 445"/>
                <a:gd name="T39" fmla="*/ 219 h 446"/>
                <a:gd name="T40" fmla="*/ 19 w 445"/>
                <a:gd name="T41" fmla="*/ 133 h 446"/>
                <a:gd name="T42" fmla="*/ 67 w 445"/>
                <a:gd name="T43" fmla="*/ 63 h 446"/>
                <a:gd name="T44" fmla="*/ 138 w 445"/>
                <a:gd name="T45" fmla="*/ 17 h 446"/>
                <a:gd name="T46" fmla="*/ 224 w 445"/>
                <a:gd name="T47" fmla="*/ 0 h 446"/>
                <a:gd name="T48" fmla="*/ 126 w 445"/>
                <a:gd name="T49" fmla="*/ 222 h 446"/>
                <a:gd name="T50" fmla="*/ 117 w 445"/>
                <a:gd name="T51" fmla="*/ 200 h 446"/>
                <a:gd name="T52" fmla="*/ 95 w 445"/>
                <a:gd name="T53" fmla="*/ 191 h 446"/>
                <a:gd name="T54" fmla="*/ 72 w 445"/>
                <a:gd name="T55" fmla="*/ 200 h 446"/>
                <a:gd name="T56" fmla="*/ 63 w 445"/>
                <a:gd name="T57" fmla="*/ 222 h 446"/>
                <a:gd name="T58" fmla="*/ 72 w 445"/>
                <a:gd name="T59" fmla="*/ 245 h 446"/>
                <a:gd name="T60" fmla="*/ 95 w 445"/>
                <a:gd name="T61" fmla="*/ 254 h 446"/>
                <a:gd name="T62" fmla="*/ 117 w 445"/>
                <a:gd name="T63" fmla="*/ 245 h 446"/>
                <a:gd name="T64" fmla="*/ 126 w 445"/>
                <a:gd name="T65" fmla="*/ 222 h 446"/>
                <a:gd name="T66" fmla="*/ 253 w 445"/>
                <a:gd name="T67" fmla="*/ 222 h 446"/>
                <a:gd name="T68" fmla="*/ 243 w 445"/>
                <a:gd name="T69" fmla="*/ 199 h 446"/>
                <a:gd name="T70" fmla="*/ 220 w 445"/>
                <a:gd name="T71" fmla="*/ 190 h 446"/>
                <a:gd name="T72" fmla="*/ 197 w 445"/>
                <a:gd name="T73" fmla="*/ 199 h 446"/>
                <a:gd name="T74" fmla="*/ 188 w 445"/>
                <a:gd name="T75" fmla="*/ 222 h 446"/>
                <a:gd name="T76" fmla="*/ 197 w 445"/>
                <a:gd name="T77" fmla="*/ 245 h 446"/>
                <a:gd name="T78" fmla="*/ 220 w 445"/>
                <a:gd name="T79" fmla="*/ 254 h 446"/>
                <a:gd name="T80" fmla="*/ 243 w 445"/>
                <a:gd name="T81" fmla="*/ 245 h 446"/>
                <a:gd name="T82" fmla="*/ 253 w 445"/>
                <a:gd name="T83" fmla="*/ 222 h 446"/>
                <a:gd name="T84" fmla="*/ 378 w 445"/>
                <a:gd name="T85" fmla="*/ 222 h 446"/>
                <a:gd name="T86" fmla="*/ 369 w 445"/>
                <a:gd name="T87" fmla="*/ 199 h 446"/>
                <a:gd name="T88" fmla="*/ 346 w 445"/>
                <a:gd name="T89" fmla="*/ 190 h 446"/>
                <a:gd name="T90" fmla="*/ 323 w 445"/>
                <a:gd name="T91" fmla="*/ 199 h 446"/>
                <a:gd name="T92" fmla="*/ 314 w 445"/>
                <a:gd name="T93" fmla="*/ 222 h 446"/>
                <a:gd name="T94" fmla="*/ 323 w 445"/>
                <a:gd name="T95" fmla="*/ 244 h 446"/>
                <a:gd name="T96" fmla="*/ 346 w 445"/>
                <a:gd name="T97" fmla="*/ 254 h 446"/>
                <a:gd name="T98" fmla="*/ 369 w 445"/>
                <a:gd name="T99" fmla="*/ 244 h 446"/>
                <a:gd name="T100" fmla="*/ 378 w 445"/>
                <a:gd name="T101" fmla="*/ 222 h 446"/>
                <a:gd name="T102" fmla="*/ 378 w 445"/>
                <a:gd name="T103" fmla="*/ 222 h 446"/>
                <a:gd name="T104" fmla="*/ 378 w 445"/>
                <a:gd name="T105" fmla="*/ 22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6" name="Freeform 179"/>
            <p:cNvSpPr>
              <a:spLocks noEditPoints="1"/>
            </p:cNvSpPr>
            <p:nvPr>
              <p:custDataLst>
                <p:tags r:id="rId132"/>
              </p:custDataLst>
            </p:nvPr>
          </p:nvSpPr>
          <p:spPr bwMode="auto">
            <a:xfrm>
              <a:off x="10672763" y="2073275"/>
              <a:ext cx="706438" cy="711200"/>
            </a:xfrm>
            <a:custGeom>
              <a:avLst/>
              <a:gdLst>
                <a:gd name="T0" fmla="*/ 221 w 445"/>
                <a:gd name="T1" fmla="*/ 1 h 447"/>
                <a:gd name="T2" fmla="*/ 307 w 445"/>
                <a:gd name="T3" fmla="*/ 17 h 447"/>
                <a:gd name="T4" fmla="*/ 378 w 445"/>
                <a:gd name="T5" fmla="*/ 64 h 447"/>
                <a:gd name="T6" fmla="*/ 426 w 445"/>
                <a:gd name="T7" fmla="*/ 134 h 447"/>
                <a:gd name="T8" fmla="*/ 445 w 445"/>
                <a:gd name="T9" fmla="*/ 220 h 447"/>
                <a:gd name="T10" fmla="*/ 430 w 445"/>
                <a:gd name="T11" fmla="*/ 302 h 447"/>
                <a:gd name="T12" fmla="*/ 387 w 445"/>
                <a:gd name="T13" fmla="*/ 370 h 447"/>
                <a:gd name="T14" fmla="*/ 322 w 445"/>
                <a:gd name="T15" fmla="*/ 418 h 447"/>
                <a:gd name="T16" fmla="*/ 242 w 445"/>
                <a:gd name="T17" fmla="*/ 442 h 447"/>
                <a:gd name="T18" fmla="*/ 218 w 445"/>
                <a:gd name="T19" fmla="*/ 445 h 447"/>
                <a:gd name="T20" fmla="*/ 190 w 445"/>
                <a:gd name="T21" fmla="*/ 446 h 447"/>
                <a:gd name="T22" fmla="*/ 156 w 445"/>
                <a:gd name="T23" fmla="*/ 446 h 447"/>
                <a:gd name="T24" fmla="*/ 113 w 445"/>
                <a:gd name="T25" fmla="*/ 443 h 447"/>
                <a:gd name="T26" fmla="*/ 35 w 445"/>
                <a:gd name="T27" fmla="*/ 430 h 447"/>
                <a:gd name="T28" fmla="*/ 15 w 445"/>
                <a:gd name="T29" fmla="*/ 421 h 447"/>
                <a:gd name="T30" fmla="*/ 61 w 445"/>
                <a:gd name="T31" fmla="*/ 406 h 447"/>
                <a:gd name="T32" fmla="*/ 69 w 445"/>
                <a:gd name="T33" fmla="*/ 390 h 447"/>
                <a:gd name="T34" fmla="*/ 59 w 445"/>
                <a:gd name="T35" fmla="*/ 371 h 447"/>
                <a:gd name="T36" fmla="*/ 18 w 445"/>
                <a:gd name="T37" fmla="*/ 305 h 447"/>
                <a:gd name="T38" fmla="*/ 1 w 445"/>
                <a:gd name="T39" fmla="*/ 224 h 447"/>
                <a:gd name="T40" fmla="*/ 17 w 445"/>
                <a:gd name="T41" fmla="*/ 138 h 447"/>
                <a:gd name="T42" fmla="*/ 64 w 445"/>
                <a:gd name="T43" fmla="*/ 67 h 447"/>
                <a:gd name="T44" fmla="*/ 134 w 445"/>
                <a:gd name="T45" fmla="*/ 19 h 447"/>
                <a:gd name="T46" fmla="*/ 221 w 445"/>
                <a:gd name="T47" fmla="*/ 1 h 447"/>
                <a:gd name="T48" fmla="*/ 319 w 445"/>
                <a:gd name="T49" fmla="*/ 223 h 447"/>
                <a:gd name="T50" fmla="*/ 328 w 445"/>
                <a:gd name="T51" fmla="*/ 245 h 447"/>
                <a:gd name="T52" fmla="*/ 351 w 445"/>
                <a:gd name="T53" fmla="*/ 255 h 447"/>
                <a:gd name="T54" fmla="*/ 373 w 445"/>
                <a:gd name="T55" fmla="*/ 245 h 447"/>
                <a:gd name="T56" fmla="*/ 382 w 445"/>
                <a:gd name="T57" fmla="*/ 223 h 447"/>
                <a:gd name="T58" fmla="*/ 373 w 445"/>
                <a:gd name="T59" fmla="*/ 201 h 447"/>
                <a:gd name="T60" fmla="*/ 351 w 445"/>
                <a:gd name="T61" fmla="*/ 192 h 447"/>
                <a:gd name="T62" fmla="*/ 328 w 445"/>
                <a:gd name="T63" fmla="*/ 201 h 447"/>
                <a:gd name="T64" fmla="*/ 319 w 445"/>
                <a:gd name="T65" fmla="*/ 223 h 447"/>
                <a:gd name="T66" fmla="*/ 193 w 445"/>
                <a:gd name="T67" fmla="*/ 223 h 447"/>
                <a:gd name="T68" fmla="*/ 202 w 445"/>
                <a:gd name="T69" fmla="*/ 246 h 447"/>
                <a:gd name="T70" fmla="*/ 225 w 445"/>
                <a:gd name="T71" fmla="*/ 255 h 447"/>
                <a:gd name="T72" fmla="*/ 248 w 445"/>
                <a:gd name="T73" fmla="*/ 246 h 447"/>
                <a:gd name="T74" fmla="*/ 257 w 445"/>
                <a:gd name="T75" fmla="*/ 223 h 447"/>
                <a:gd name="T76" fmla="*/ 248 w 445"/>
                <a:gd name="T77" fmla="*/ 200 h 447"/>
                <a:gd name="T78" fmla="*/ 225 w 445"/>
                <a:gd name="T79" fmla="*/ 191 h 447"/>
                <a:gd name="T80" fmla="*/ 202 w 445"/>
                <a:gd name="T81" fmla="*/ 200 h 447"/>
                <a:gd name="T82" fmla="*/ 193 w 445"/>
                <a:gd name="T83" fmla="*/ 223 h 447"/>
                <a:gd name="T84" fmla="*/ 67 w 445"/>
                <a:gd name="T85" fmla="*/ 223 h 447"/>
                <a:gd name="T86" fmla="*/ 77 w 445"/>
                <a:gd name="T87" fmla="*/ 245 h 447"/>
                <a:gd name="T88" fmla="*/ 99 w 445"/>
                <a:gd name="T89" fmla="*/ 255 h 447"/>
                <a:gd name="T90" fmla="*/ 122 w 445"/>
                <a:gd name="T91" fmla="*/ 245 h 447"/>
                <a:gd name="T92" fmla="*/ 131 w 445"/>
                <a:gd name="T93" fmla="*/ 223 h 447"/>
                <a:gd name="T94" fmla="*/ 122 w 445"/>
                <a:gd name="T95" fmla="*/ 200 h 447"/>
                <a:gd name="T96" fmla="*/ 99 w 445"/>
                <a:gd name="T97" fmla="*/ 191 h 447"/>
                <a:gd name="T98" fmla="*/ 77 w 445"/>
                <a:gd name="T99" fmla="*/ 200 h 447"/>
                <a:gd name="T100" fmla="*/ 67 w 445"/>
                <a:gd name="T101" fmla="*/ 223 h 447"/>
                <a:gd name="T102" fmla="*/ 67 w 445"/>
                <a:gd name="T103" fmla="*/ 223 h 447"/>
                <a:gd name="T104" fmla="*/ 67 w 445"/>
                <a:gd name="T105" fmla="*/ 22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grpSp>
      <p:sp>
        <p:nvSpPr>
          <p:cNvPr id="2" name="标题 1"/>
          <p:cNvSpPr>
            <a:spLocks noGrp="1"/>
          </p:cNvSpPr>
          <p:nvPr>
            <p:ph type="title"/>
            <p:custDataLst>
              <p:tags r:id="rId133"/>
            </p:custDataLst>
          </p:nvPr>
        </p:nvSpPr>
        <p:spPr>
          <a:xfrm>
            <a:off x="876000" y="334800"/>
            <a:ext cx="10440000" cy="1368000"/>
          </a:xfrm>
        </p:spPr>
        <p:txBody>
          <a:bodyPr>
            <a:normAutofit/>
          </a:bodyPr>
          <a:lstStyle>
            <a:lvl1pPr>
              <a:defRPr sz="4000">
                <a:solidFill>
                  <a:schemeClr val="tx2">
                    <a:lumMod val="5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134"/>
            </p:custDataLst>
          </p:nvPr>
        </p:nvSpPr>
        <p:spPr>
          <a:xfrm>
            <a:off x="876000" y="1852295"/>
            <a:ext cx="10440000" cy="4320000"/>
          </a:xfrm>
        </p:spPr>
        <p:txBody>
          <a:bodyPr/>
          <a:lstStyle>
            <a:lvl1pPr>
              <a:defRPr>
                <a:solidFill>
                  <a:schemeClr val="tx2">
                    <a:lumMod val="50000"/>
                  </a:schemeClr>
                </a:solidFill>
                <a:latin typeface="微软雅黑" panose="020B0503020204020204" charset="-122"/>
                <a:ea typeface="微软雅黑" panose="020B0503020204020204" charset="-122"/>
              </a:defRPr>
            </a:lvl1pPr>
            <a:lvl2pPr>
              <a:defRPr>
                <a:solidFill>
                  <a:schemeClr val="tx2">
                    <a:lumMod val="50000"/>
                  </a:schemeClr>
                </a:solidFill>
                <a:latin typeface="微软雅黑" panose="020B0503020204020204" charset="-122"/>
                <a:ea typeface="微软雅黑" panose="020B0503020204020204" charset="-122"/>
              </a:defRPr>
            </a:lvl2pPr>
            <a:lvl3pPr>
              <a:defRPr>
                <a:solidFill>
                  <a:schemeClr val="tx2">
                    <a:lumMod val="50000"/>
                  </a:schemeClr>
                </a:solidFill>
                <a:latin typeface="微软雅黑" panose="020B0503020204020204" charset="-122"/>
                <a:ea typeface="微软雅黑" panose="020B0503020204020204" charset="-122"/>
              </a:defRPr>
            </a:lvl3pPr>
            <a:lvl4pPr>
              <a:defRPr>
                <a:solidFill>
                  <a:schemeClr val="tx2">
                    <a:lumMod val="50000"/>
                  </a:schemeClr>
                </a:solidFill>
                <a:latin typeface="微软雅黑" panose="020B0503020204020204" charset="-122"/>
                <a:ea typeface="微软雅黑" panose="020B0503020204020204" charset="-122"/>
              </a:defRPr>
            </a:lvl4pPr>
            <a:lvl5pPr>
              <a:defRPr>
                <a:solidFill>
                  <a:schemeClr val="tx2">
                    <a:lumMod val="50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35"/>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136"/>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12"/>
            <p:custDataLst>
              <p:tags r:id="rId137"/>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138" name="KSO_TEMPLATE" hidden="1"/>
          <p:cNvSpPr/>
          <p:nvPr>
            <p:custDataLst>
              <p:tags r:id="rId1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6" name="Freeform 6"/>
          <p:cNvSpPr/>
          <p:nvPr>
            <p:custDataLst>
              <p:tags r:id="rId2"/>
            </p:custDataLst>
          </p:nvPr>
        </p:nvSpPr>
        <p:spPr bwMode="auto">
          <a:xfrm>
            <a:off x="-1588" y="3116263"/>
            <a:ext cx="12195175" cy="3743325"/>
          </a:xfrm>
          <a:custGeom>
            <a:avLst/>
            <a:gdLst>
              <a:gd name="T0" fmla="*/ 0 w 7685"/>
              <a:gd name="T1" fmla="*/ 1802 h 2358"/>
              <a:gd name="T2" fmla="*/ 361 w 7685"/>
              <a:gd name="T3" fmla="*/ 1299 h 2358"/>
              <a:gd name="T4" fmla="*/ 900 w 7685"/>
              <a:gd name="T5" fmla="*/ 59 h 2358"/>
              <a:gd name="T6" fmla="*/ 1545 w 7685"/>
              <a:gd name="T7" fmla="*/ 1124 h 2358"/>
              <a:gd name="T8" fmla="*/ 2339 w 7685"/>
              <a:gd name="T9" fmla="*/ 1226 h 2358"/>
              <a:gd name="T10" fmla="*/ 3883 w 7685"/>
              <a:gd name="T11" fmla="*/ 920 h 2358"/>
              <a:gd name="T12" fmla="*/ 5262 w 7685"/>
              <a:gd name="T13" fmla="*/ 1182 h 2358"/>
              <a:gd name="T14" fmla="*/ 6476 w 7685"/>
              <a:gd name="T15" fmla="*/ 1299 h 2358"/>
              <a:gd name="T16" fmla="*/ 7105 w 7685"/>
              <a:gd name="T17" fmla="*/ 1007 h 2358"/>
              <a:gd name="T18" fmla="*/ 7685 w 7685"/>
              <a:gd name="T19" fmla="*/ 1610 h 2358"/>
              <a:gd name="T20" fmla="*/ 7680 w 7685"/>
              <a:gd name="T21" fmla="*/ 2358 h 2358"/>
              <a:gd name="T22" fmla="*/ 0 w 7685"/>
              <a:gd name="T23" fmla="*/ 2358 h 2358"/>
              <a:gd name="T24" fmla="*/ 0 w 7685"/>
              <a:gd name="T25" fmla="*/ 1802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85" h="2358">
                <a:moveTo>
                  <a:pt x="0" y="1802"/>
                </a:moveTo>
                <a:cubicBezTo>
                  <a:pt x="0" y="1802"/>
                  <a:pt x="331" y="1649"/>
                  <a:pt x="361" y="1299"/>
                </a:cubicBezTo>
                <a:cubicBezTo>
                  <a:pt x="391" y="949"/>
                  <a:pt x="616" y="117"/>
                  <a:pt x="900" y="59"/>
                </a:cubicBezTo>
                <a:cubicBezTo>
                  <a:pt x="1185" y="0"/>
                  <a:pt x="1470" y="861"/>
                  <a:pt x="1545" y="1124"/>
                </a:cubicBezTo>
                <a:cubicBezTo>
                  <a:pt x="1620" y="1386"/>
                  <a:pt x="1980" y="1634"/>
                  <a:pt x="2339" y="1226"/>
                </a:cubicBezTo>
                <a:cubicBezTo>
                  <a:pt x="2699" y="817"/>
                  <a:pt x="3568" y="774"/>
                  <a:pt x="3883" y="920"/>
                </a:cubicBezTo>
                <a:cubicBezTo>
                  <a:pt x="4198" y="1065"/>
                  <a:pt x="4872" y="1197"/>
                  <a:pt x="5262" y="1182"/>
                </a:cubicBezTo>
                <a:cubicBezTo>
                  <a:pt x="5651" y="1168"/>
                  <a:pt x="6161" y="1153"/>
                  <a:pt x="6476" y="1299"/>
                </a:cubicBezTo>
                <a:cubicBezTo>
                  <a:pt x="6790" y="1445"/>
                  <a:pt x="6895" y="861"/>
                  <a:pt x="7105" y="1007"/>
                </a:cubicBezTo>
                <a:cubicBezTo>
                  <a:pt x="7315" y="1153"/>
                  <a:pt x="7685" y="1610"/>
                  <a:pt x="7685" y="1610"/>
                </a:cubicBezTo>
                <a:cubicBezTo>
                  <a:pt x="7680" y="2358"/>
                  <a:pt x="7680" y="2358"/>
                  <a:pt x="7680" y="2358"/>
                </a:cubicBezTo>
                <a:cubicBezTo>
                  <a:pt x="0" y="2358"/>
                  <a:pt x="0" y="2358"/>
                  <a:pt x="0" y="2358"/>
                </a:cubicBezTo>
                <a:lnTo>
                  <a:pt x="0" y="1802"/>
                </a:ln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 name="Freeform 7"/>
          <p:cNvSpPr/>
          <p:nvPr>
            <p:custDataLst>
              <p:tags r:id="rId3"/>
            </p:custDataLst>
          </p:nvPr>
        </p:nvSpPr>
        <p:spPr bwMode="auto">
          <a:xfrm>
            <a:off x="2028825" y="4745038"/>
            <a:ext cx="10156825" cy="2114550"/>
          </a:xfrm>
          <a:custGeom>
            <a:avLst/>
            <a:gdLst>
              <a:gd name="T0" fmla="*/ 6401 w 6401"/>
              <a:gd name="T1" fmla="*/ 1332 h 1332"/>
              <a:gd name="T2" fmla="*/ 6401 w 6401"/>
              <a:gd name="T3" fmla="*/ 361 h 1332"/>
              <a:gd name="T4" fmla="*/ 5833 w 6401"/>
              <a:gd name="T5" fmla="*/ 513 h 1332"/>
              <a:gd name="T6" fmla="*/ 3917 w 6401"/>
              <a:gd name="T7" fmla="*/ 0 h 1332"/>
              <a:gd name="T8" fmla="*/ 1985 w 6401"/>
              <a:gd name="T9" fmla="*/ 597 h 1332"/>
              <a:gd name="T10" fmla="*/ 682 w 6401"/>
              <a:gd name="T11" fmla="*/ 750 h 1332"/>
              <a:gd name="T12" fmla="*/ 0 w 6401"/>
              <a:gd name="T13" fmla="*/ 1332 h 1332"/>
              <a:gd name="T14" fmla="*/ 6401 w 6401"/>
              <a:gd name="T15" fmla="*/ 1332 h 1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01" h="1332">
                <a:moveTo>
                  <a:pt x="6401" y="1332"/>
                </a:moveTo>
                <a:cubicBezTo>
                  <a:pt x="6401" y="361"/>
                  <a:pt x="6401" y="361"/>
                  <a:pt x="6401" y="361"/>
                </a:cubicBezTo>
                <a:cubicBezTo>
                  <a:pt x="6221" y="418"/>
                  <a:pt x="6023" y="487"/>
                  <a:pt x="5833" y="513"/>
                </a:cubicBezTo>
                <a:cubicBezTo>
                  <a:pt x="5332" y="583"/>
                  <a:pt x="4660" y="0"/>
                  <a:pt x="3917" y="0"/>
                </a:cubicBezTo>
                <a:cubicBezTo>
                  <a:pt x="3174" y="0"/>
                  <a:pt x="2101" y="536"/>
                  <a:pt x="1985" y="597"/>
                </a:cubicBezTo>
                <a:cubicBezTo>
                  <a:pt x="1909" y="637"/>
                  <a:pt x="1131" y="490"/>
                  <a:pt x="682" y="750"/>
                </a:cubicBezTo>
                <a:cubicBezTo>
                  <a:pt x="411" y="906"/>
                  <a:pt x="158" y="1157"/>
                  <a:pt x="0" y="1332"/>
                </a:cubicBezTo>
                <a:lnTo>
                  <a:pt x="6401" y="1332"/>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2" name="矩形 1"/>
          <p:cNvSpPr/>
          <p:nvPr>
            <p:custDataLst>
              <p:tags r:id="rId4"/>
            </p:custDataLst>
          </p:nvPr>
        </p:nvSpPr>
        <p:spPr>
          <a:xfrm>
            <a:off x="831850" y="698500"/>
            <a:ext cx="10528300" cy="546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nvGrpSpPr>
          <p:cNvPr id="52" name="组合 51"/>
          <p:cNvGrpSpPr/>
          <p:nvPr>
            <p:custDataLst>
              <p:tags r:id="rId5"/>
            </p:custDataLst>
          </p:nvPr>
        </p:nvGrpSpPr>
        <p:grpSpPr>
          <a:xfrm>
            <a:off x="7836153" y="3640930"/>
            <a:ext cx="3332044" cy="2518570"/>
            <a:chOff x="6119813" y="1327150"/>
            <a:chExt cx="5618163" cy="4246563"/>
          </a:xfrm>
        </p:grpSpPr>
        <p:sp>
          <p:nvSpPr>
            <p:cNvPr id="53" name="Freeform 51"/>
            <p:cNvSpPr>
              <a:spLocks noEditPoints="1"/>
            </p:cNvSpPr>
            <p:nvPr>
              <p:custDataLst>
                <p:tags r:id="rId6"/>
              </p:custDataLst>
            </p:nvPr>
          </p:nvSpPr>
          <p:spPr bwMode="auto">
            <a:xfrm>
              <a:off x="9231313" y="3797300"/>
              <a:ext cx="831850" cy="831850"/>
            </a:xfrm>
            <a:custGeom>
              <a:avLst/>
              <a:gdLst>
                <a:gd name="T0" fmla="*/ 0 w 524"/>
                <a:gd name="T1" fmla="*/ 262 h 524"/>
                <a:gd name="T2" fmla="*/ 262 w 524"/>
                <a:gd name="T3" fmla="*/ 524 h 524"/>
                <a:gd name="T4" fmla="*/ 524 w 524"/>
                <a:gd name="T5" fmla="*/ 262 h 524"/>
                <a:gd name="T6" fmla="*/ 262 w 524"/>
                <a:gd name="T7" fmla="*/ 0 h 524"/>
                <a:gd name="T8" fmla="*/ 0 w 524"/>
                <a:gd name="T9" fmla="*/ 262 h 524"/>
                <a:gd name="T10" fmla="*/ 0 w 524"/>
                <a:gd name="T11" fmla="*/ 262 h 524"/>
                <a:gd name="T12" fmla="*/ 0 w 524"/>
                <a:gd name="T13" fmla="*/ 262 h 524"/>
              </a:gdLst>
              <a:ahLst/>
              <a:cxnLst>
                <a:cxn ang="0">
                  <a:pos x="T0" y="T1"/>
                </a:cxn>
                <a:cxn ang="0">
                  <a:pos x="T2" y="T3"/>
                </a:cxn>
                <a:cxn ang="0">
                  <a:pos x="T4" y="T5"/>
                </a:cxn>
                <a:cxn ang="0">
                  <a:pos x="T6" y="T7"/>
                </a:cxn>
                <a:cxn ang="0">
                  <a:pos x="T8" y="T9"/>
                </a:cxn>
                <a:cxn ang="0">
                  <a:pos x="T10" y="T11"/>
                </a:cxn>
                <a:cxn ang="0">
                  <a:pos x="T12" y="T13"/>
                </a:cxn>
              </a:cxnLst>
              <a:rect l="0" t="0" r="r" b="b"/>
              <a:pathLst>
                <a:path w="524" h="524">
                  <a:moveTo>
                    <a:pt x="0" y="262"/>
                  </a:moveTo>
                  <a:cubicBezTo>
                    <a:pt x="0" y="407"/>
                    <a:pt x="117" y="524"/>
                    <a:pt x="262" y="524"/>
                  </a:cubicBezTo>
                  <a:cubicBezTo>
                    <a:pt x="407" y="524"/>
                    <a:pt x="524" y="407"/>
                    <a:pt x="524" y="262"/>
                  </a:cubicBezTo>
                  <a:cubicBezTo>
                    <a:pt x="524" y="117"/>
                    <a:pt x="407" y="0"/>
                    <a:pt x="262" y="0"/>
                  </a:cubicBezTo>
                  <a:cubicBezTo>
                    <a:pt x="117" y="0"/>
                    <a:pt x="0" y="117"/>
                    <a:pt x="0" y="262"/>
                  </a:cubicBezTo>
                  <a:close/>
                  <a:moveTo>
                    <a:pt x="0" y="262"/>
                  </a:moveTo>
                  <a:cubicBezTo>
                    <a:pt x="0" y="262"/>
                    <a:pt x="0" y="262"/>
                    <a:pt x="0" y="262"/>
                  </a:cubicBezTo>
                </a:path>
              </a:pathLst>
            </a:custGeom>
            <a:solidFill>
              <a:srgbClr val="AEEC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4" name="Freeform 52"/>
            <p:cNvSpPr>
              <a:spLocks noEditPoints="1"/>
            </p:cNvSpPr>
            <p:nvPr>
              <p:custDataLst>
                <p:tags r:id="rId7"/>
              </p:custDataLst>
            </p:nvPr>
          </p:nvSpPr>
          <p:spPr bwMode="auto">
            <a:xfrm>
              <a:off x="9215438" y="3860800"/>
              <a:ext cx="830263" cy="496887"/>
            </a:xfrm>
            <a:custGeom>
              <a:avLst/>
              <a:gdLst>
                <a:gd name="T0" fmla="*/ 406 w 523"/>
                <a:gd name="T1" fmla="*/ 28 h 313"/>
                <a:gd name="T2" fmla="*/ 378 w 523"/>
                <a:gd name="T3" fmla="*/ 0 h 313"/>
                <a:gd name="T4" fmla="*/ 14 w 523"/>
                <a:gd name="T5" fmla="*/ 173 h 313"/>
                <a:gd name="T6" fmla="*/ 16 w 523"/>
                <a:gd name="T7" fmla="*/ 285 h 313"/>
                <a:gd name="T8" fmla="*/ 406 w 523"/>
                <a:gd name="T9" fmla="*/ 28 h 313"/>
                <a:gd name="T10" fmla="*/ 356 w 523"/>
                <a:gd name="T11" fmla="*/ 94 h 313"/>
                <a:gd name="T12" fmla="*/ 179 w 523"/>
                <a:gd name="T13" fmla="*/ 251 h 313"/>
                <a:gd name="T14" fmla="*/ 238 w 523"/>
                <a:gd name="T15" fmla="*/ 287 h 313"/>
                <a:gd name="T16" fmla="*/ 384 w 523"/>
                <a:gd name="T17" fmla="*/ 114 h 313"/>
                <a:gd name="T18" fmla="*/ 356 w 523"/>
                <a:gd name="T19" fmla="*/ 94 h 313"/>
                <a:gd name="T20" fmla="*/ 405 w 523"/>
                <a:gd name="T21" fmla="*/ 121 h 313"/>
                <a:gd name="T22" fmla="*/ 332 w 523"/>
                <a:gd name="T23" fmla="*/ 299 h 313"/>
                <a:gd name="T24" fmla="*/ 397 w 523"/>
                <a:gd name="T25" fmla="*/ 299 h 313"/>
                <a:gd name="T26" fmla="*/ 432 w 523"/>
                <a:gd name="T27" fmla="*/ 131 h 313"/>
                <a:gd name="T28" fmla="*/ 405 w 523"/>
                <a:gd name="T29" fmla="*/ 121 h 313"/>
                <a:gd name="T30" fmla="*/ 460 w 523"/>
                <a:gd name="T31" fmla="*/ 108 h 313"/>
                <a:gd name="T32" fmla="*/ 460 w 523"/>
                <a:gd name="T33" fmla="*/ 313 h 313"/>
                <a:gd name="T34" fmla="*/ 523 w 523"/>
                <a:gd name="T35" fmla="*/ 298 h 313"/>
                <a:gd name="T36" fmla="*/ 485 w 523"/>
                <a:gd name="T37" fmla="*/ 108 h 313"/>
                <a:gd name="T38" fmla="*/ 460 w 523"/>
                <a:gd name="T39" fmla="*/ 108 h 313"/>
                <a:gd name="T40" fmla="*/ 460 w 523"/>
                <a:gd name="T41" fmla="*/ 108 h 313"/>
                <a:gd name="T42" fmla="*/ 460 w 523"/>
                <a:gd name="T43" fmla="*/ 1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3" h="313">
                  <a:moveTo>
                    <a:pt x="406" y="28"/>
                  </a:moveTo>
                  <a:cubicBezTo>
                    <a:pt x="378" y="0"/>
                    <a:pt x="378" y="0"/>
                    <a:pt x="378" y="0"/>
                  </a:cubicBezTo>
                  <a:cubicBezTo>
                    <a:pt x="14" y="173"/>
                    <a:pt x="14" y="173"/>
                    <a:pt x="14" y="173"/>
                  </a:cubicBezTo>
                  <a:cubicBezTo>
                    <a:pt x="14" y="173"/>
                    <a:pt x="0" y="224"/>
                    <a:pt x="16" y="285"/>
                  </a:cubicBezTo>
                  <a:cubicBezTo>
                    <a:pt x="121" y="217"/>
                    <a:pt x="333" y="76"/>
                    <a:pt x="406" y="28"/>
                  </a:cubicBezTo>
                  <a:close/>
                  <a:moveTo>
                    <a:pt x="356" y="94"/>
                  </a:moveTo>
                  <a:cubicBezTo>
                    <a:pt x="179" y="251"/>
                    <a:pt x="179" y="251"/>
                    <a:pt x="179" y="251"/>
                  </a:cubicBezTo>
                  <a:cubicBezTo>
                    <a:pt x="238" y="287"/>
                    <a:pt x="238" y="287"/>
                    <a:pt x="238" y="287"/>
                  </a:cubicBezTo>
                  <a:cubicBezTo>
                    <a:pt x="384" y="114"/>
                    <a:pt x="384" y="114"/>
                    <a:pt x="384" y="114"/>
                  </a:cubicBezTo>
                  <a:lnTo>
                    <a:pt x="356" y="94"/>
                  </a:lnTo>
                  <a:close/>
                  <a:moveTo>
                    <a:pt x="405" y="121"/>
                  </a:moveTo>
                  <a:cubicBezTo>
                    <a:pt x="332" y="299"/>
                    <a:pt x="332" y="299"/>
                    <a:pt x="332" y="299"/>
                  </a:cubicBezTo>
                  <a:cubicBezTo>
                    <a:pt x="397" y="299"/>
                    <a:pt x="397" y="299"/>
                    <a:pt x="397" y="299"/>
                  </a:cubicBezTo>
                  <a:cubicBezTo>
                    <a:pt x="432" y="131"/>
                    <a:pt x="432" y="131"/>
                    <a:pt x="432" y="131"/>
                  </a:cubicBezTo>
                  <a:lnTo>
                    <a:pt x="405" y="121"/>
                  </a:lnTo>
                  <a:close/>
                  <a:moveTo>
                    <a:pt x="460" y="108"/>
                  </a:moveTo>
                  <a:cubicBezTo>
                    <a:pt x="460" y="313"/>
                    <a:pt x="460" y="313"/>
                    <a:pt x="460" y="313"/>
                  </a:cubicBezTo>
                  <a:cubicBezTo>
                    <a:pt x="523" y="298"/>
                    <a:pt x="523" y="298"/>
                    <a:pt x="523" y="298"/>
                  </a:cubicBezTo>
                  <a:cubicBezTo>
                    <a:pt x="485" y="108"/>
                    <a:pt x="485" y="108"/>
                    <a:pt x="485" y="108"/>
                  </a:cubicBezTo>
                  <a:lnTo>
                    <a:pt x="460" y="108"/>
                  </a:lnTo>
                  <a:close/>
                  <a:moveTo>
                    <a:pt x="460" y="108"/>
                  </a:moveTo>
                  <a:cubicBezTo>
                    <a:pt x="460" y="108"/>
                    <a:pt x="460" y="108"/>
                    <a:pt x="460" y="108"/>
                  </a:cubicBezTo>
                </a:path>
              </a:pathLst>
            </a:custGeom>
            <a:solidFill>
              <a:srgbClr val="E3FA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5" name="Freeform 53"/>
            <p:cNvSpPr>
              <a:spLocks noEditPoints="1"/>
            </p:cNvSpPr>
            <p:nvPr>
              <p:custDataLst>
                <p:tags r:id="rId8"/>
              </p:custDataLst>
            </p:nvPr>
          </p:nvSpPr>
          <p:spPr bwMode="auto">
            <a:xfrm>
              <a:off x="9755188" y="3797300"/>
              <a:ext cx="290513" cy="290512"/>
            </a:xfrm>
            <a:custGeom>
              <a:avLst/>
              <a:gdLst>
                <a:gd name="T0" fmla="*/ 0 w 183"/>
                <a:gd name="T1" fmla="*/ 91 h 183"/>
                <a:gd name="T2" fmla="*/ 92 w 183"/>
                <a:gd name="T3" fmla="*/ 183 h 183"/>
                <a:gd name="T4" fmla="*/ 183 w 183"/>
                <a:gd name="T5" fmla="*/ 91 h 183"/>
                <a:gd name="T6" fmla="*/ 92 w 183"/>
                <a:gd name="T7" fmla="*/ 0 h 183"/>
                <a:gd name="T8" fmla="*/ 0 w 183"/>
                <a:gd name="T9" fmla="*/ 91 h 183"/>
                <a:gd name="T10" fmla="*/ 0 w 183"/>
                <a:gd name="T11" fmla="*/ 91 h 183"/>
                <a:gd name="T12" fmla="*/ 0 w 183"/>
                <a:gd name="T13" fmla="*/ 91 h 183"/>
              </a:gdLst>
              <a:ahLst/>
              <a:cxnLst>
                <a:cxn ang="0">
                  <a:pos x="T0" y="T1"/>
                </a:cxn>
                <a:cxn ang="0">
                  <a:pos x="T2" y="T3"/>
                </a:cxn>
                <a:cxn ang="0">
                  <a:pos x="T4" y="T5"/>
                </a:cxn>
                <a:cxn ang="0">
                  <a:pos x="T6" y="T7"/>
                </a:cxn>
                <a:cxn ang="0">
                  <a:pos x="T8" y="T9"/>
                </a:cxn>
                <a:cxn ang="0">
                  <a:pos x="T10" y="T11"/>
                </a:cxn>
                <a:cxn ang="0">
                  <a:pos x="T12" y="T13"/>
                </a:cxn>
              </a:cxnLst>
              <a:rect l="0" t="0" r="r" b="b"/>
              <a:pathLst>
                <a:path w="183" h="183">
                  <a:moveTo>
                    <a:pt x="0" y="91"/>
                  </a:moveTo>
                  <a:cubicBezTo>
                    <a:pt x="0" y="142"/>
                    <a:pt x="41" y="183"/>
                    <a:pt x="92" y="183"/>
                  </a:cubicBezTo>
                  <a:cubicBezTo>
                    <a:pt x="142" y="183"/>
                    <a:pt x="183" y="142"/>
                    <a:pt x="183" y="91"/>
                  </a:cubicBezTo>
                  <a:cubicBezTo>
                    <a:pt x="183" y="41"/>
                    <a:pt x="142" y="0"/>
                    <a:pt x="92" y="0"/>
                  </a:cubicBezTo>
                  <a:cubicBezTo>
                    <a:pt x="41" y="0"/>
                    <a:pt x="0" y="41"/>
                    <a:pt x="0" y="91"/>
                  </a:cubicBezTo>
                  <a:close/>
                  <a:moveTo>
                    <a:pt x="0" y="91"/>
                  </a:moveTo>
                  <a:cubicBezTo>
                    <a:pt x="0" y="91"/>
                    <a:pt x="0" y="91"/>
                    <a:pt x="0" y="91"/>
                  </a:cubicBezTo>
                </a:path>
              </a:pathLst>
            </a:custGeom>
            <a:solidFill>
              <a:srgbClr val="FFF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6" name="Freeform 54"/>
            <p:cNvSpPr>
              <a:spLocks noEditPoints="1"/>
            </p:cNvSpPr>
            <p:nvPr>
              <p:custDataLst>
                <p:tags r:id="rId9"/>
              </p:custDataLst>
            </p:nvPr>
          </p:nvSpPr>
          <p:spPr bwMode="auto">
            <a:xfrm>
              <a:off x="9244013" y="4102100"/>
              <a:ext cx="684213" cy="527050"/>
            </a:xfrm>
            <a:custGeom>
              <a:avLst/>
              <a:gdLst>
                <a:gd name="T0" fmla="*/ 254 w 431"/>
                <a:gd name="T1" fmla="*/ 332 h 332"/>
                <a:gd name="T2" fmla="*/ 431 w 431"/>
                <a:gd name="T3" fmla="*/ 263 h 332"/>
                <a:gd name="T4" fmla="*/ 413 w 431"/>
                <a:gd name="T5" fmla="*/ 233 h 332"/>
                <a:gd name="T6" fmla="*/ 208 w 431"/>
                <a:gd name="T7" fmla="*/ 28 h 332"/>
                <a:gd name="T8" fmla="*/ 108 w 431"/>
                <a:gd name="T9" fmla="*/ 28 h 332"/>
                <a:gd name="T10" fmla="*/ 0 w 431"/>
                <a:gd name="T11" fmla="*/ 135 h 332"/>
                <a:gd name="T12" fmla="*/ 254 w 431"/>
                <a:gd name="T13" fmla="*/ 332 h 332"/>
                <a:gd name="T14" fmla="*/ 254 w 431"/>
                <a:gd name="T15" fmla="*/ 332 h 332"/>
                <a:gd name="T16" fmla="*/ 254 w 431"/>
                <a:gd name="T17"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32">
                  <a:moveTo>
                    <a:pt x="254" y="332"/>
                  </a:moveTo>
                  <a:cubicBezTo>
                    <a:pt x="322" y="332"/>
                    <a:pt x="384" y="306"/>
                    <a:pt x="431" y="263"/>
                  </a:cubicBezTo>
                  <a:cubicBezTo>
                    <a:pt x="428" y="252"/>
                    <a:pt x="422" y="242"/>
                    <a:pt x="413" y="233"/>
                  </a:cubicBezTo>
                  <a:cubicBezTo>
                    <a:pt x="208" y="28"/>
                    <a:pt x="208" y="28"/>
                    <a:pt x="208" y="28"/>
                  </a:cubicBezTo>
                  <a:cubicBezTo>
                    <a:pt x="180" y="0"/>
                    <a:pt x="135" y="0"/>
                    <a:pt x="108" y="28"/>
                  </a:cubicBezTo>
                  <a:cubicBezTo>
                    <a:pt x="0" y="135"/>
                    <a:pt x="0" y="135"/>
                    <a:pt x="0" y="135"/>
                  </a:cubicBezTo>
                  <a:cubicBezTo>
                    <a:pt x="29" y="249"/>
                    <a:pt x="132" y="332"/>
                    <a:pt x="254" y="332"/>
                  </a:cubicBezTo>
                  <a:close/>
                  <a:moveTo>
                    <a:pt x="254" y="332"/>
                  </a:moveTo>
                  <a:cubicBezTo>
                    <a:pt x="254" y="332"/>
                    <a:pt x="254" y="332"/>
                    <a:pt x="254" y="332"/>
                  </a:cubicBezTo>
                </a:path>
              </a:pathLst>
            </a:custGeom>
            <a:solidFill>
              <a:srgbClr val="66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7" name="Freeform 55"/>
            <p:cNvSpPr>
              <a:spLocks noEditPoints="1"/>
            </p:cNvSpPr>
            <p:nvPr>
              <p:custDataLst>
                <p:tags r:id="rId10"/>
              </p:custDataLst>
            </p:nvPr>
          </p:nvSpPr>
          <p:spPr bwMode="auto">
            <a:xfrm>
              <a:off x="9442450" y="4179888"/>
              <a:ext cx="604838" cy="449262"/>
            </a:xfrm>
            <a:custGeom>
              <a:avLst/>
              <a:gdLst>
                <a:gd name="T0" fmla="*/ 0 w 381"/>
                <a:gd name="T1" fmla="*/ 249 h 283"/>
                <a:gd name="T2" fmla="*/ 129 w 381"/>
                <a:gd name="T3" fmla="*/ 283 h 283"/>
                <a:gd name="T4" fmla="*/ 381 w 381"/>
                <a:gd name="T5" fmla="*/ 92 h 283"/>
                <a:gd name="T6" fmla="*/ 317 w 381"/>
                <a:gd name="T7" fmla="*/ 28 h 283"/>
                <a:gd name="T8" fmla="*/ 217 w 381"/>
                <a:gd name="T9" fmla="*/ 28 h 283"/>
                <a:gd name="T10" fmla="*/ 12 w 381"/>
                <a:gd name="T11" fmla="*/ 233 h 283"/>
                <a:gd name="T12" fmla="*/ 0 w 381"/>
                <a:gd name="T13" fmla="*/ 249 h 283"/>
                <a:gd name="T14" fmla="*/ 0 w 381"/>
                <a:gd name="T15" fmla="*/ 249 h 283"/>
                <a:gd name="T16" fmla="*/ 0 w 381"/>
                <a:gd name="T17" fmla="*/ 24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3">
                  <a:moveTo>
                    <a:pt x="0" y="249"/>
                  </a:moveTo>
                  <a:cubicBezTo>
                    <a:pt x="39" y="272"/>
                    <a:pt x="84" y="283"/>
                    <a:pt x="129" y="283"/>
                  </a:cubicBezTo>
                  <a:cubicBezTo>
                    <a:pt x="247" y="283"/>
                    <a:pt x="350" y="205"/>
                    <a:pt x="381" y="92"/>
                  </a:cubicBezTo>
                  <a:cubicBezTo>
                    <a:pt x="317" y="28"/>
                    <a:pt x="317" y="28"/>
                    <a:pt x="317" y="28"/>
                  </a:cubicBezTo>
                  <a:cubicBezTo>
                    <a:pt x="290" y="0"/>
                    <a:pt x="245" y="0"/>
                    <a:pt x="217" y="28"/>
                  </a:cubicBezTo>
                  <a:cubicBezTo>
                    <a:pt x="12" y="233"/>
                    <a:pt x="12" y="233"/>
                    <a:pt x="12" y="233"/>
                  </a:cubicBezTo>
                  <a:cubicBezTo>
                    <a:pt x="7" y="238"/>
                    <a:pt x="3" y="244"/>
                    <a:pt x="0" y="249"/>
                  </a:cubicBezTo>
                  <a:close/>
                  <a:moveTo>
                    <a:pt x="0" y="249"/>
                  </a:moveTo>
                  <a:cubicBezTo>
                    <a:pt x="0" y="249"/>
                    <a:pt x="0" y="249"/>
                    <a:pt x="0" y="249"/>
                  </a:cubicBezTo>
                </a:path>
              </a:pathLst>
            </a:custGeom>
            <a:solidFill>
              <a:srgbClr val="3FB0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8" name="Freeform 56"/>
            <p:cNvSpPr>
              <a:spLocks noEditPoints="1"/>
            </p:cNvSpPr>
            <p:nvPr>
              <p:custDataLst>
                <p:tags r:id="rId11"/>
              </p:custDataLst>
            </p:nvPr>
          </p:nvSpPr>
          <p:spPr bwMode="auto">
            <a:xfrm>
              <a:off x="9321800" y="4313238"/>
              <a:ext cx="512763" cy="315912"/>
            </a:xfrm>
            <a:custGeom>
              <a:avLst/>
              <a:gdLst>
                <a:gd name="T0" fmla="*/ 205 w 323"/>
                <a:gd name="T1" fmla="*/ 199 h 199"/>
                <a:gd name="T2" fmla="*/ 323 w 323"/>
                <a:gd name="T3" fmla="*/ 171 h 199"/>
                <a:gd name="T4" fmla="*/ 183 w 323"/>
                <a:gd name="T5" fmla="*/ 32 h 199"/>
                <a:gd name="T6" fmla="*/ 69 w 323"/>
                <a:gd name="T7" fmla="*/ 32 h 199"/>
                <a:gd name="T8" fmla="*/ 0 w 323"/>
                <a:gd name="T9" fmla="*/ 101 h 199"/>
                <a:gd name="T10" fmla="*/ 205 w 323"/>
                <a:gd name="T11" fmla="*/ 199 h 199"/>
                <a:gd name="T12" fmla="*/ 205 w 323"/>
                <a:gd name="T13" fmla="*/ 199 h 199"/>
                <a:gd name="T14" fmla="*/ 205 w 323"/>
                <a:gd name="T15" fmla="*/ 199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199">
                  <a:moveTo>
                    <a:pt x="205" y="199"/>
                  </a:moveTo>
                  <a:cubicBezTo>
                    <a:pt x="246" y="199"/>
                    <a:pt x="286" y="190"/>
                    <a:pt x="323" y="171"/>
                  </a:cubicBezTo>
                  <a:cubicBezTo>
                    <a:pt x="183" y="32"/>
                    <a:pt x="183" y="32"/>
                    <a:pt x="183" y="32"/>
                  </a:cubicBezTo>
                  <a:cubicBezTo>
                    <a:pt x="151" y="0"/>
                    <a:pt x="100" y="0"/>
                    <a:pt x="69" y="32"/>
                  </a:cubicBezTo>
                  <a:cubicBezTo>
                    <a:pt x="0" y="101"/>
                    <a:pt x="0" y="101"/>
                    <a:pt x="0" y="101"/>
                  </a:cubicBezTo>
                  <a:cubicBezTo>
                    <a:pt x="50" y="163"/>
                    <a:pt x="125" y="199"/>
                    <a:pt x="205" y="199"/>
                  </a:cubicBezTo>
                  <a:close/>
                  <a:moveTo>
                    <a:pt x="205" y="199"/>
                  </a:moveTo>
                  <a:cubicBezTo>
                    <a:pt x="205" y="199"/>
                    <a:pt x="205" y="199"/>
                    <a:pt x="205" y="199"/>
                  </a:cubicBezTo>
                </a:path>
              </a:pathLst>
            </a:custGeom>
            <a:solidFill>
              <a:srgbClr val="5AA9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59" name="Freeform 57"/>
            <p:cNvSpPr/>
            <p:nvPr>
              <p:custDataLst>
                <p:tags r:id="rId12"/>
              </p:custDataLst>
            </p:nvPr>
          </p:nvSpPr>
          <p:spPr bwMode="auto">
            <a:xfrm>
              <a:off x="9147175" y="4262438"/>
              <a:ext cx="706438" cy="228600"/>
            </a:xfrm>
            <a:custGeom>
              <a:avLst/>
              <a:gdLst>
                <a:gd name="T0" fmla="*/ 0 w 445"/>
                <a:gd name="T1" fmla="*/ 117 h 144"/>
                <a:gd name="T2" fmla="*/ 56 w 445"/>
                <a:gd name="T3" fmla="*/ 15 h 144"/>
                <a:gd name="T4" fmla="*/ 98 w 445"/>
                <a:gd name="T5" fmla="*/ 0 h 144"/>
                <a:gd name="T6" fmla="*/ 427 w 445"/>
                <a:gd name="T7" fmla="*/ 0 h 144"/>
                <a:gd name="T8" fmla="*/ 442 w 445"/>
                <a:gd name="T9" fmla="*/ 21 h 144"/>
                <a:gd name="T10" fmla="*/ 445 w 445"/>
                <a:gd name="T11" fmla="*/ 144 h 144"/>
                <a:gd name="T12" fmla="*/ 0 w 445"/>
                <a:gd name="T13" fmla="*/ 117 h 144"/>
              </a:gdLst>
              <a:ahLst/>
              <a:cxnLst>
                <a:cxn ang="0">
                  <a:pos x="T0" y="T1"/>
                </a:cxn>
                <a:cxn ang="0">
                  <a:pos x="T2" y="T3"/>
                </a:cxn>
                <a:cxn ang="0">
                  <a:pos x="T4" y="T5"/>
                </a:cxn>
                <a:cxn ang="0">
                  <a:pos x="T6" y="T7"/>
                </a:cxn>
                <a:cxn ang="0">
                  <a:pos x="T8" y="T9"/>
                </a:cxn>
                <a:cxn ang="0">
                  <a:pos x="T10" y="T11"/>
                </a:cxn>
                <a:cxn ang="0">
                  <a:pos x="T12" y="T13"/>
                </a:cxn>
              </a:cxnLst>
              <a:rect l="0" t="0" r="r" b="b"/>
              <a:pathLst>
                <a:path w="445" h="144">
                  <a:moveTo>
                    <a:pt x="0" y="117"/>
                  </a:moveTo>
                  <a:cubicBezTo>
                    <a:pt x="56" y="15"/>
                    <a:pt x="56" y="15"/>
                    <a:pt x="56" y="15"/>
                  </a:cubicBezTo>
                  <a:cubicBezTo>
                    <a:pt x="56" y="15"/>
                    <a:pt x="56" y="0"/>
                    <a:pt x="98" y="0"/>
                  </a:cubicBezTo>
                  <a:cubicBezTo>
                    <a:pt x="139" y="0"/>
                    <a:pt x="427" y="0"/>
                    <a:pt x="427" y="0"/>
                  </a:cubicBezTo>
                  <a:cubicBezTo>
                    <a:pt x="427" y="0"/>
                    <a:pt x="442" y="0"/>
                    <a:pt x="442" y="21"/>
                  </a:cubicBezTo>
                  <a:cubicBezTo>
                    <a:pt x="442" y="42"/>
                    <a:pt x="445" y="144"/>
                    <a:pt x="445" y="144"/>
                  </a:cubicBezTo>
                  <a:lnTo>
                    <a:pt x="0" y="117"/>
                  </a:ln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0" name="Freeform 58"/>
            <p:cNvSpPr/>
            <p:nvPr>
              <p:custDataLst>
                <p:tags r:id="rId13"/>
              </p:custDataLst>
            </p:nvPr>
          </p:nvSpPr>
          <p:spPr bwMode="auto">
            <a:xfrm>
              <a:off x="7870825" y="4335463"/>
              <a:ext cx="1301750" cy="1238250"/>
            </a:xfrm>
            <a:custGeom>
              <a:avLst/>
              <a:gdLst>
                <a:gd name="T0" fmla="*/ 820 w 820"/>
                <a:gd name="T1" fmla="*/ 48 h 779"/>
                <a:gd name="T2" fmla="*/ 799 w 820"/>
                <a:gd name="T3" fmla="*/ 0 h 779"/>
                <a:gd name="T4" fmla="*/ 0 w 820"/>
                <a:gd name="T5" fmla="*/ 4 h 779"/>
                <a:gd name="T6" fmla="*/ 0 w 820"/>
                <a:gd name="T7" fmla="*/ 741 h 779"/>
                <a:gd name="T8" fmla="*/ 41 w 820"/>
                <a:gd name="T9" fmla="*/ 771 h 779"/>
                <a:gd name="T10" fmla="*/ 147 w 820"/>
                <a:gd name="T11" fmla="*/ 779 h 779"/>
                <a:gd name="T12" fmla="*/ 221 w 820"/>
                <a:gd name="T13" fmla="*/ 698 h 779"/>
                <a:gd name="T14" fmla="*/ 820 w 820"/>
                <a:gd name="T15" fmla="*/ 48 h 7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779">
                  <a:moveTo>
                    <a:pt x="820" y="48"/>
                  </a:moveTo>
                  <a:cubicBezTo>
                    <a:pt x="799" y="0"/>
                    <a:pt x="799" y="0"/>
                    <a:pt x="799" y="0"/>
                  </a:cubicBezTo>
                  <a:cubicBezTo>
                    <a:pt x="0" y="4"/>
                    <a:pt x="0" y="4"/>
                    <a:pt x="0" y="4"/>
                  </a:cubicBezTo>
                  <a:cubicBezTo>
                    <a:pt x="0" y="741"/>
                    <a:pt x="0" y="741"/>
                    <a:pt x="0" y="741"/>
                  </a:cubicBezTo>
                  <a:cubicBezTo>
                    <a:pt x="0" y="741"/>
                    <a:pt x="11" y="767"/>
                    <a:pt x="41" y="771"/>
                  </a:cubicBezTo>
                  <a:cubicBezTo>
                    <a:pt x="71" y="776"/>
                    <a:pt x="147" y="779"/>
                    <a:pt x="147" y="779"/>
                  </a:cubicBezTo>
                  <a:cubicBezTo>
                    <a:pt x="221" y="698"/>
                    <a:pt x="221" y="698"/>
                    <a:pt x="221" y="698"/>
                  </a:cubicBezTo>
                  <a:lnTo>
                    <a:pt x="820" y="48"/>
                  </a:lnTo>
                  <a:close/>
                </a:path>
              </a:pathLst>
            </a:custGeom>
            <a:solidFill>
              <a:srgbClr val="FBC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1" name="Freeform 59"/>
            <p:cNvSpPr/>
            <p:nvPr>
              <p:custDataLst>
                <p:tags r:id="rId14"/>
              </p:custDataLst>
            </p:nvPr>
          </p:nvSpPr>
          <p:spPr bwMode="auto">
            <a:xfrm>
              <a:off x="7951788" y="4360863"/>
              <a:ext cx="166688" cy="1212850"/>
            </a:xfrm>
            <a:custGeom>
              <a:avLst/>
              <a:gdLst>
                <a:gd name="T0" fmla="*/ 0 w 105"/>
                <a:gd name="T1" fmla="*/ 21 h 763"/>
                <a:gd name="T2" fmla="*/ 0 w 105"/>
                <a:gd name="T3" fmla="*/ 757 h 763"/>
                <a:gd name="T4" fmla="*/ 96 w 105"/>
                <a:gd name="T5" fmla="*/ 763 h 763"/>
                <a:gd name="T6" fmla="*/ 105 w 105"/>
                <a:gd name="T7" fmla="*/ 753 h 763"/>
                <a:gd name="T8" fmla="*/ 105 w 105"/>
                <a:gd name="T9" fmla="*/ 21 h 763"/>
                <a:gd name="T10" fmla="*/ 101 w 105"/>
                <a:gd name="T11" fmla="*/ 2 h 763"/>
                <a:gd name="T12" fmla="*/ 4 w 105"/>
                <a:gd name="T13" fmla="*/ 0 h 763"/>
                <a:gd name="T14" fmla="*/ 0 w 105"/>
                <a:gd name="T15" fmla="*/ 21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63">
                  <a:moveTo>
                    <a:pt x="0" y="21"/>
                  </a:moveTo>
                  <a:cubicBezTo>
                    <a:pt x="0" y="757"/>
                    <a:pt x="0" y="757"/>
                    <a:pt x="0" y="757"/>
                  </a:cubicBezTo>
                  <a:cubicBezTo>
                    <a:pt x="34" y="761"/>
                    <a:pt x="96" y="763"/>
                    <a:pt x="96" y="763"/>
                  </a:cubicBezTo>
                  <a:cubicBezTo>
                    <a:pt x="105" y="753"/>
                    <a:pt x="105" y="753"/>
                    <a:pt x="105" y="753"/>
                  </a:cubicBezTo>
                  <a:cubicBezTo>
                    <a:pt x="105" y="21"/>
                    <a:pt x="105" y="21"/>
                    <a:pt x="105" y="21"/>
                  </a:cubicBezTo>
                  <a:cubicBezTo>
                    <a:pt x="105" y="14"/>
                    <a:pt x="104" y="8"/>
                    <a:pt x="101" y="2"/>
                  </a:cubicBezTo>
                  <a:cubicBezTo>
                    <a:pt x="4" y="0"/>
                    <a:pt x="4" y="0"/>
                    <a:pt x="4" y="0"/>
                  </a:cubicBezTo>
                  <a:cubicBezTo>
                    <a:pt x="2" y="7"/>
                    <a:pt x="0" y="14"/>
                    <a:pt x="0" y="21"/>
                  </a:cubicBezTo>
                  <a:close/>
                </a:path>
              </a:pathLst>
            </a:custGeom>
            <a:solidFill>
              <a:srgbClr val="F4B4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2" name="Freeform 60"/>
            <p:cNvSpPr/>
            <p:nvPr>
              <p:custDataLst>
                <p:tags r:id="rId15"/>
              </p:custDataLst>
            </p:nvPr>
          </p:nvSpPr>
          <p:spPr bwMode="auto">
            <a:xfrm>
              <a:off x="7951788" y="5489575"/>
              <a:ext cx="152400" cy="84137"/>
            </a:xfrm>
            <a:custGeom>
              <a:avLst/>
              <a:gdLst>
                <a:gd name="T0" fmla="*/ 96 w 96"/>
                <a:gd name="T1" fmla="*/ 53 h 53"/>
                <a:gd name="T2" fmla="*/ 96 w 96"/>
                <a:gd name="T3" fmla="*/ 53 h 53"/>
                <a:gd name="T4" fmla="*/ 96 w 96"/>
                <a:gd name="T5" fmla="*/ 53 h 53"/>
                <a:gd name="T6" fmla="*/ 43 w 96"/>
                <a:gd name="T7" fmla="*/ 0 h 53"/>
                <a:gd name="T8" fmla="*/ 0 w 96"/>
                <a:gd name="T9" fmla="*/ 47 h 53"/>
                <a:gd name="T10" fmla="*/ 0 w 96"/>
                <a:gd name="T11" fmla="*/ 47 h 53"/>
                <a:gd name="T12" fmla="*/ 96 w 96"/>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96" h="53">
                  <a:moveTo>
                    <a:pt x="96" y="53"/>
                  </a:moveTo>
                  <a:cubicBezTo>
                    <a:pt x="96" y="53"/>
                    <a:pt x="96" y="53"/>
                    <a:pt x="96" y="53"/>
                  </a:cubicBezTo>
                  <a:cubicBezTo>
                    <a:pt x="96" y="53"/>
                    <a:pt x="96" y="53"/>
                    <a:pt x="96" y="53"/>
                  </a:cubicBezTo>
                  <a:cubicBezTo>
                    <a:pt x="43" y="0"/>
                    <a:pt x="43" y="0"/>
                    <a:pt x="43" y="0"/>
                  </a:cubicBezTo>
                  <a:cubicBezTo>
                    <a:pt x="43" y="0"/>
                    <a:pt x="39" y="37"/>
                    <a:pt x="0" y="47"/>
                  </a:cubicBezTo>
                  <a:cubicBezTo>
                    <a:pt x="0" y="47"/>
                    <a:pt x="0" y="47"/>
                    <a:pt x="0" y="47"/>
                  </a:cubicBezTo>
                  <a:cubicBezTo>
                    <a:pt x="34" y="51"/>
                    <a:pt x="96" y="53"/>
                    <a:pt x="96" y="5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3" name="Freeform 61"/>
            <p:cNvSpPr/>
            <p:nvPr>
              <p:custDataLst>
                <p:tags r:id="rId16"/>
              </p:custDataLst>
            </p:nvPr>
          </p:nvSpPr>
          <p:spPr bwMode="auto">
            <a:xfrm>
              <a:off x="7653338" y="4129088"/>
              <a:ext cx="776288" cy="1058862"/>
            </a:xfrm>
            <a:custGeom>
              <a:avLst/>
              <a:gdLst>
                <a:gd name="T0" fmla="*/ 137 w 489"/>
                <a:gd name="T1" fmla="*/ 3 h 667"/>
                <a:gd name="T2" fmla="*/ 483 w 489"/>
                <a:gd name="T3" fmla="*/ 0 h 667"/>
                <a:gd name="T4" fmla="*/ 489 w 489"/>
                <a:gd name="T5" fmla="*/ 662 h 667"/>
                <a:gd name="T6" fmla="*/ 3 w 489"/>
                <a:gd name="T7" fmla="*/ 667 h 667"/>
                <a:gd name="T8" fmla="*/ 0 w 489"/>
                <a:gd name="T9" fmla="*/ 140 h 667"/>
                <a:gd name="T10" fmla="*/ 137 w 489"/>
                <a:gd name="T11" fmla="*/ 3 h 667"/>
              </a:gdLst>
              <a:ahLst/>
              <a:cxnLst>
                <a:cxn ang="0">
                  <a:pos x="T0" y="T1"/>
                </a:cxn>
                <a:cxn ang="0">
                  <a:pos x="T2" y="T3"/>
                </a:cxn>
                <a:cxn ang="0">
                  <a:pos x="T4" y="T5"/>
                </a:cxn>
                <a:cxn ang="0">
                  <a:pos x="T6" y="T7"/>
                </a:cxn>
                <a:cxn ang="0">
                  <a:pos x="T8" y="T9"/>
                </a:cxn>
                <a:cxn ang="0">
                  <a:pos x="T10" y="T11"/>
                </a:cxn>
              </a:cxnLst>
              <a:rect l="0" t="0" r="r" b="b"/>
              <a:pathLst>
                <a:path w="489" h="667">
                  <a:moveTo>
                    <a:pt x="137" y="3"/>
                  </a:moveTo>
                  <a:lnTo>
                    <a:pt x="483" y="0"/>
                  </a:lnTo>
                  <a:lnTo>
                    <a:pt x="489" y="662"/>
                  </a:lnTo>
                  <a:lnTo>
                    <a:pt x="3" y="667"/>
                  </a:lnTo>
                  <a:lnTo>
                    <a:pt x="0" y="140"/>
                  </a:lnTo>
                  <a:lnTo>
                    <a:pt x="137" y="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4" name="Freeform 62"/>
            <p:cNvSpPr/>
            <p:nvPr>
              <p:custDataLst>
                <p:tags r:id="rId17"/>
              </p:custDataLst>
            </p:nvPr>
          </p:nvSpPr>
          <p:spPr bwMode="auto">
            <a:xfrm>
              <a:off x="7653338" y="4132263"/>
              <a:ext cx="223838" cy="219075"/>
            </a:xfrm>
            <a:custGeom>
              <a:avLst/>
              <a:gdLst>
                <a:gd name="T0" fmla="*/ 140 w 141"/>
                <a:gd name="T1" fmla="*/ 138 h 138"/>
                <a:gd name="T2" fmla="*/ 0 w 141"/>
                <a:gd name="T3" fmla="*/ 138 h 138"/>
                <a:gd name="T4" fmla="*/ 141 w 141"/>
                <a:gd name="T5" fmla="*/ 0 h 138"/>
                <a:gd name="T6" fmla="*/ 140 w 141"/>
                <a:gd name="T7" fmla="*/ 138 h 138"/>
              </a:gdLst>
              <a:ahLst/>
              <a:cxnLst>
                <a:cxn ang="0">
                  <a:pos x="T0" y="T1"/>
                </a:cxn>
                <a:cxn ang="0">
                  <a:pos x="T2" y="T3"/>
                </a:cxn>
                <a:cxn ang="0">
                  <a:pos x="T4" y="T5"/>
                </a:cxn>
                <a:cxn ang="0">
                  <a:pos x="T6" y="T7"/>
                </a:cxn>
              </a:cxnLst>
              <a:rect l="0" t="0" r="r" b="b"/>
              <a:pathLst>
                <a:path w="141" h="138">
                  <a:moveTo>
                    <a:pt x="140" y="138"/>
                  </a:moveTo>
                  <a:lnTo>
                    <a:pt x="0" y="138"/>
                  </a:lnTo>
                  <a:lnTo>
                    <a:pt x="141" y="0"/>
                  </a:lnTo>
                  <a:lnTo>
                    <a:pt x="140" y="138"/>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5" name="Freeform 63"/>
            <p:cNvSpPr/>
            <p:nvPr>
              <p:custDataLst>
                <p:tags r:id="rId18"/>
              </p:custDataLst>
            </p:nvPr>
          </p:nvSpPr>
          <p:spPr bwMode="auto">
            <a:xfrm>
              <a:off x="7653338" y="4351338"/>
              <a:ext cx="222250" cy="215900"/>
            </a:xfrm>
            <a:custGeom>
              <a:avLst/>
              <a:gdLst>
                <a:gd name="T0" fmla="*/ 0 w 140"/>
                <a:gd name="T1" fmla="*/ 136 h 136"/>
                <a:gd name="T2" fmla="*/ 140 w 140"/>
                <a:gd name="T3" fmla="*/ 0 h 136"/>
                <a:gd name="T4" fmla="*/ 0 w 140"/>
                <a:gd name="T5" fmla="*/ 0 h 136"/>
                <a:gd name="T6" fmla="*/ 0 w 140"/>
                <a:gd name="T7" fmla="*/ 136 h 136"/>
              </a:gdLst>
              <a:ahLst/>
              <a:cxnLst>
                <a:cxn ang="0">
                  <a:pos x="T0" y="T1"/>
                </a:cxn>
                <a:cxn ang="0">
                  <a:pos x="T2" y="T3"/>
                </a:cxn>
                <a:cxn ang="0">
                  <a:pos x="T4" y="T5"/>
                </a:cxn>
                <a:cxn ang="0">
                  <a:pos x="T6" y="T7"/>
                </a:cxn>
              </a:cxnLst>
              <a:rect l="0" t="0" r="r" b="b"/>
              <a:pathLst>
                <a:path w="140" h="136">
                  <a:moveTo>
                    <a:pt x="0" y="136"/>
                  </a:moveTo>
                  <a:lnTo>
                    <a:pt x="140" y="0"/>
                  </a:lnTo>
                  <a:lnTo>
                    <a:pt x="0" y="0"/>
                  </a:lnTo>
                  <a:lnTo>
                    <a:pt x="0" y="136"/>
                  </a:lnTo>
                  <a:close/>
                </a:path>
              </a:pathLst>
            </a:custGeom>
            <a:solidFill>
              <a:srgbClr val="0E9D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6" name="Freeform 64"/>
            <p:cNvSpPr/>
            <p:nvPr>
              <p:custDataLst>
                <p:tags r:id="rId19"/>
              </p:custDataLst>
            </p:nvPr>
          </p:nvSpPr>
          <p:spPr bwMode="auto">
            <a:xfrm>
              <a:off x="7808913" y="4535488"/>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7" name="Freeform 65"/>
            <p:cNvSpPr/>
            <p:nvPr>
              <p:custDataLst>
                <p:tags r:id="rId20"/>
              </p:custDataLst>
            </p:nvPr>
          </p:nvSpPr>
          <p:spPr bwMode="auto">
            <a:xfrm>
              <a:off x="7810500" y="4699000"/>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8" name="Freeform 66"/>
            <p:cNvSpPr/>
            <p:nvPr>
              <p:custDataLst>
                <p:tags r:id="rId21"/>
              </p:custDataLst>
            </p:nvPr>
          </p:nvSpPr>
          <p:spPr bwMode="auto">
            <a:xfrm>
              <a:off x="7812088" y="4862513"/>
              <a:ext cx="457200" cy="82550"/>
            </a:xfrm>
            <a:custGeom>
              <a:avLst/>
              <a:gdLst>
                <a:gd name="T0" fmla="*/ 288 w 288"/>
                <a:gd name="T1" fmla="*/ 49 h 52"/>
                <a:gd name="T2" fmla="*/ 1 w 288"/>
                <a:gd name="T3" fmla="*/ 52 h 52"/>
                <a:gd name="T4" fmla="*/ 0 w 288"/>
                <a:gd name="T5" fmla="*/ 3 h 52"/>
                <a:gd name="T6" fmla="*/ 288 w 288"/>
                <a:gd name="T7" fmla="*/ 0 h 52"/>
                <a:gd name="T8" fmla="*/ 288 w 288"/>
                <a:gd name="T9" fmla="*/ 49 h 52"/>
              </a:gdLst>
              <a:ahLst/>
              <a:cxnLst>
                <a:cxn ang="0">
                  <a:pos x="T0" y="T1"/>
                </a:cxn>
                <a:cxn ang="0">
                  <a:pos x="T2" y="T3"/>
                </a:cxn>
                <a:cxn ang="0">
                  <a:pos x="T4" y="T5"/>
                </a:cxn>
                <a:cxn ang="0">
                  <a:pos x="T6" y="T7"/>
                </a:cxn>
                <a:cxn ang="0">
                  <a:pos x="T8" y="T9"/>
                </a:cxn>
              </a:cxnLst>
              <a:rect l="0" t="0" r="r" b="b"/>
              <a:pathLst>
                <a:path w="288" h="52">
                  <a:moveTo>
                    <a:pt x="288" y="49"/>
                  </a:moveTo>
                  <a:lnTo>
                    <a:pt x="1" y="52"/>
                  </a:lnTo>
                  <a:lnTo>
                    <a:pt x="0" y="3"/>
                  </a:lnTo>
                  <a:lnTo>
                    <a:pt x="288" y="0"/>
                  </a:lnTo>
                  <a:lnTo>
                    <a:pt x="288" y="49"/>
                  </a:lnTo>
                  <a:close/>
                </a:path>
              </a:pathLst>
            </a:custGeom>
            <a:solidFill>
              <a:srgbClr val="7ACF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69" name="Freeform 67"/>
            <p:cNvSpPr/>
            <p:nvPr>
              <p:custDataLst>
                <p:tags r:id="rId22"/>
              </p:custDataLst>
            </p:nvPr>
          </p:nvSpPr>
          <p:spPr bwMode="auto">
            <a:xfrm>
              <a:off x="8020050" y="4408488"/>
              <a:ext cx="1833563" cy="1165225"/>
            </a:xfrm>
            <a:custGeom>
              <a:avLst/>
              <a:gdLst>
                <a:gd name="T0" fmla="*/ 1107 w 1155"/>
                <a:gd name="T1" fmla="*/ 733 h 733"/>
                <a:gd name="T2" fmla="*/ 48 w 1155"/>
                <a:gd name="T3" fmla="*/ 733 h 733"/>
                <a:gd name="T4" fmla="*/ 0 w 1155"/>
                <a:gd name="T5" fmla="*/ 685 h 733"/>
                <a:gd name="T6" fmla="*/ 0 w 1155"/>
                <a:gd name="T7" fmla="*/ 48 h 733"/>
                <a:gd name="T8" fmla="*/ 48 w 1155"/>
                <a:gd name="T9" fmla="*/ 0 h 733"/>
                <a:gd name="T10" fmla="*/ 1107 w 1155"/>
                <a:gd name="T11" fmla="*/ 0 h 733"/>
                <a:gd name="T12" fmla="*/ 1155 w 1155"/>
                <a:gd name="T13" fmla="*/ 48 h 733"/>
                <a:gd name="T14" fmla="*/ 1155 w 1155"/>
                <a:gd name="T15" fmla="*/ 685 h 733"/>
                <a:gd name="T16" fmla="*/ 1107 w 1155"/>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5" h="733">
                  <a:moveTo>
                    <a:pt x="1107" y="733"/>
                  </a:moveTo>
                  <a:cubicBezTo>
                    <a:pt x="48" y="733"/>
                    <a:pt x="48" y="733"/>
                    <a:pt x="48" y="733"/>
                  </a:cubicBezTo>
                  <a:cubicBezTo>
                    <a:pt x="22" y="733"/>
                    <a:pt x="0" y="711"/>
                    <a:pt x="0" y="685"/>
                  </a:cubicBezTo>
                  <a:cubicBezTo>
                    <a:pt x="0" y="48"/>
                    <a:pt x="0" y="48"/>
                    <a:pt x="0" y="48"/>
                  </a:cubicBezTo>
                  <a:cubicBezTo>
                    <a:pt x="0" y="21"/>
                    <a:pt x="22" y="0"/>
                    <a:pt x="48" y="0"/>
                  </a:cubicBezTo>
                  <a:cubicBezTo>
                    <a:pt x="1107" y="0"/>
                    <a:pt x="1107" y="0"/>
                    <a:pt x="1107" y="0"/>
                  </a:cubicBezTo>
                  <a:cubicBezTo>
                    <a:pt x="1133" y="0"/>
                    <a:pt x="1155" y="21"/>
                    <a:pt x="1155" y="48"/>
                  </a:cubicBezTo>
                  <a:cubicBezTo>
                    <a:pt x="1155" y="685"/>
                    <a:pt x="1155" y="685"/>
                    <a:pt x="1155" y="685"/>
                  </a:cubicBezTo>
                  <a:cubicBezTo>
                    <a:pt x="1155" y="711"/>
                    <a:pt x="1133" y="733"/>
                    <a:pt x="1107" y="733"/>
                  </a:cubicBezTo>
                  <a:close/>
                </a:path>
              </a:pathLst>
            </a:custGeom>
            <a:solidFill>
              <a:srgbClr val="FFE0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0" name="Rectangle 68"/>
            <p:cNvSpPr>
              <a:spLocks noChangeArrowheads="1"/>
            </p:cNvSpPr>
            <p:nvPr>
              <p:custDataLst>
                <p:tags r:id="rId23"/>
              </p:custDataLst>
            </p:nvPr>
          </p:nvSpPr>
          <p:spPr bwMode="auto">
            <a:xfrm>
              <a:off x="8020050" y="5280025"/>
              <a:ext cx="1833563" cy="38100"/>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1" name="Rectangle 69"/>
            <p:cNvSpPr>
              <a:spLocks noChangeArrowheads="1"/>
            </p:cNvSpPr>
            <p:nvPr>
              <p:custDataLst>
                <p:tags r:id="rId24"/>
              </p:custDataLst>
            </p:nvPr>
          </p:nvSpPr>
          <p:spPr bwMode="auto">
            <a:xfrm>
              <a:off x="8020050" y="5356225"/>
              <a:ext cx="1833563" cy="39687"/>
            </a:xfrm>
            <a:prstGeom prst="rect">
              <a:avLst/>
            </a:prstGeom>
            <a:solidFill>
              <a:srgbClr val="FAC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2" name="Freeform 70"/>
            <p:cNvSpPr>
              <a:spLocks noEditPoints="1"/>
            </p:cNvSpPr>
            <p:nvPr>
              <p:custDataLst>
                <p:tags r:id="rId25"/>
              </p:custDataLst>
            </p:nvPr>
          </p:nvSpPr>
          <p:spPr bwMode="auto">
            <a:xfrm>
              <a:off x="7370763" y="2262188"/>
              <a:ext cx="328613" cy="328612"/>
            </a:xfrm>
            <a:custGeom>
              <a:avLst/>
              <a:gdLst>
                <a:gd name="T0" fmla="*/ 207 w 207"/>
                <a:gd name="T1" fmla="*/ 182 h 207"/>
                <a:gd name="T2" fmla="*/ 179 w 207"/>
                <a:gd name="T3" fmla="*/ 154 h 207"/>
                <a:gd name="T4" fmla="*/ 59 w 207"/>
                <a:gd name="T5" fmla="*/ 149 h 207"/>
                <a:gd name="T6" fmla="*/ 53 w 207"/>
                <a:gd name="T7" fmla="*/ 28 h 207"/>
                <a:gd name="T8" fmla="*/ 26 w 207"/>
                <a:gd name="T9" fmla="*/ 1 h 207"/>
                <a:gd name="T10" fmla="*/ 1 w 207"/>
                <a:gd name="T11" fmla="*/ 26 h 207"/>
                <a:gd name="T12" fmla="*/ 7 w 207"/>
                <a:gd name="T13" fmla="*/ 172 h 207"/>
                <a:gd name="T14" fmla="*/ 35 w 207"/>
                <a:gd name="T15" fmla="*/ 201 h 207"/>
                <a:gd name="T16" fmla="*/ 181 w 207"/>
                <a:gd name="T17" fmla="*/ 207 h 207"/>
                <a:gd name="T18" fmla="*/ 207 w 207"/>
                <a:gd name="T19" fmla="*/ 182 h 207"/>
                <a:gd name="T20" fmla="*/ 207 w 207"/>
                <a:gd name="T21" fmla="*/ 182 h 207"/>
                <a:gd name="T22" fmla="*/ 207 w 207"/>
                <a:gd name="T23" fmla="*/ 18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207" y="182"/>
                  </a:moveTo>
                  <a:cubicBezTo>
                    <a:pt x="206" y="167"/>
                    <a:pt x="194" y="155"/>
                    <a:pt x="179" y="154"/>
                  </a:cubicBezTo>
                  <a:cubicBezTo>
                    <a:pt x="59" y="149"/>
                    <a:pt x="59" y="149"/>
                    <a:pt x="59" y="149"/>
                  </a:cubicBezTo>
                  <a:cubicBezTo>
                    <a:pt x="53" y="28"/>
                    <a:pt x="53" y="28"/>
                    <a:pt x="53" y="28"/>
                  </a:cubicBezTo>
                  <a:cubicBezTo>
                    <a:pt x="53" y="14"/>
                    <a:pt x="41" y="1"/>
                    <a:pt x="26" y="1"/>
                  </a:cubicBezTo>
                  <a:cubicBezTo>
                    <a:pt x="11" y="0"/>
                    <a:pt x="0" y="11"/>
                    <a:pt x="1" y="26"/>
                  </a:cubicBezTo>
                  <a:cubicBezTo>
                    <a:pt x="7" y="172"/>
                    <a:pt x="7" y="172"/>
                    <a:pt x="7" y="172"/>
                  </a:cubicBezTo>
                  <a:cubicBezTo>
                    <a:pt x="8" y="187"/>
                    <a:pt x="20" y="199"/>
                    <a:pt x="35" y="201"/>
                  </a:cubicBezTo>
                  <a:cubicBezTo>
                    <a:pt x="181" y="207"/>
                    <a:pt x="181" y="207"/>
                    <a:pt x="181" y="207"/>
                  </a:cubicBezTo>
                  <a:cubicBezTo>
                    <a:pt x="196" y="207"/>
                    <a:pt x="207" y="196"/>
                    <a:pt x="207" y="182"/>
                  </a:cubicBezTo>
                  <a:close/>
                  <a:moveTo>
                    <a:pt x="207" y="182"/>
                  </a:moveTo>
                  <a:cubicBezTo>
                    <a:pt x="207" y="182"/>
                    <a:pt x="207" y="182"/>
                    <a:pt x="207" y="182"/>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3" name="Freeform 71"/>
            <p:cNvSpPr>
              <a:spLocks noEditPoints="1"/>
            </p:cNvSpPr>
            <p:nvPr>
              <p:custDataLst>
                <p:tags r:id="rId26"/>
              </p:custDataLst>
            </p:nvPr>
          </p:nvSpPr>
          <p:spPr bwMode="auto">
            <a:xfrm>
              <a:off x="6572250" y="2189163"/>
              <a:ext cx="1227138" cy="1225550"/>
            </a:xfrm>
            <a:custGeom>
              <a:avLst/>
              <a:gdLst>
                <a:gd name="T0" fmla="*/ 761 w 773"/>
                <a:gd name="T1" fmla="*/ 409 h 771"/>
                <a:gd name="T2" fmla="*/ 365 w 773"/>
                <a:gd name="T3" fmla="*/ 13 h 771"/>
                <a:gd name="T4" fmla="*/ 321 w 773"/>
                <a:gd name="T5" fmla="*/ 13 h 771"/>
                <a:gd name="T6" fmla="*/ 12 w 773"/>
                <a:gd name="T7" fmla="*/ 321 h 771"/>
                <a:gd name="T8" fmla="*/ 12 w 773"/>
                <a:gd name="T9" fmla="*/ 365 h 771"/>
                <a:gd name="T10" fmla="*/ 408 w 773"/>
                <a:gd name="T11" fmla="*/ 762 h 771"/>
                <a:gd name="T12" fmla="*/ 430 w 773"/>
                <a:gd name="T13" fmla="*/ 771 h 771"/>
                <a:gd name="T14" fmla="*/ 452 w 773"/>
                <a:gd name="T15" fmla="*/ 762 h 771"/>
                <a:gd name="T16" fmla="*/ 761 w 773"/>
                <a:gd name="T17" fmla="*/ 453 h 771"/>
                <a:gd name="T18" fmla="*/ 761 w 773"/>
                <a:gd name="T19" fmla="*/ 409 h 771"/>
                <a:gd name="T20" fmla="*/ 381 w 773"/>
                <a:gd name="T21" fmla="*/ 620 h 771"/>
                <a:gd name="T22" fmla="*/ 337 w 773"/>
                <a:gd name="T23" fmla="*/ 620 h 771"/>
                <a:gd name="T24" fmla="*/ 82 w 773"/>
                <a:gd name="T25" fmla="*/ 365 h 771"/>
                <a:gd name="T26" fmla="*/ 82 w 773"/>
                <a:gd name="T27" fmla="*/ 321 h 771"/>
                <a:gd name="T28" fmla="*/ 320 w 773"/>
                <a:gd name="T29" fmla="*/ 83 h 771"/>
                <a:gd name="T30" fmla="*/ 364 w 773"/>
                <a:gd name="T31" fmla="*/ 83 h 771"/>
                <a:gd name="T32" fmla="*/ 619 w 773"/>
                <a:gd name="T33" fmla="*/ 338 h 771"/>
                <a:gd name="T34" fmla="*/ 619 w 773"/>
                <a:gd name="T35" fmla="*/ 382 h 771"/>
                <a:gd name="T36" fmla="*/ 381 w 773"/>
                <a:gd name="T37" fmla="*/ 620 h 771"/>
                <a:gd name="T38" fmla="*/ 381 w 773"/>
                <a:gd name="T39" fmla="*/ 620 h 771"/>
                <a:gd name="T40" fmla="*/ 381 w 773"/>
                <a:gd name="T41" fmla="*/ 62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3" h="771">
                  <a:moveTo>
                    <a:pt x="761" y="409"/>
                  </a:moveTo>
                  <a:cubicBezTo>
                    <a:pt x="365" y="13"/>
                    <a:pt x="365" y="13"/>
                    <a:pt x="365" y="13"/>
                  </a:cubicBezTo>
                  <a:cubicBezTo>
                    <a:pt x="352" y="0"/>
                    <a:pt x="333" y="0"/>
                    <a:pt x="321" y="13"/>
                  </a:cubicBezTo>
                  <a:cubicBezTo>
                    <a:pt x="12" y="321"/>
                    <a:pt x="12" y="321"/>
                    <a:pt x="12" y="321"/>
                  </a:cubicBezTo>
                  <a:cubicBezTo>
                    <a:pt x="0" y="333"/>
                    <a:pt x="0" y="353"/>
                    <a:pt x="12" y="365"/>
                  </a:cubicBezTo>
                  <a:cubicBezTo>
                    <a:pt x="408" y="762"/>
                    <a:pt x="408" y="762"/>
                    <a:pt x="408" y="762"/>
                  </a:cubicBezTo>
                  <a:cubicBezTo>
                    <a:pt x="414" y="767"/>
                    <a:pt x="422" y="771"/>
                    <a:pt x="430" y="771"/>
                  </a:cubicBezTo>
                  <a:cubicBezTo>
                    <a:pt x="439" y="771"/>
                    <a:pt x="446" y="767"/>
                    <a:pt x="452" y="762"/>
                  </a:cubicBezTo>
                  <a:cubicBezTo>
                    <a:pt x="761" y="453"/>
                    <a:pt x="761" y="453"/>
                    <a:pt x="761" y="453"/>
                  </a:cubicBezTo>
                  <a:cubicBezTo>
                    <a:pt x="773" y="441"/>
                    <a:pt x="773" y="421"/>
                    <a:pt x="761" y="409"/>
                  </a:cubicBezTo>
                  <a:close/>
                  <a:moveTo>
                    <a:pt x="381" y="620"/>
                  </a:moveTo>
                  <a:cubicBezTo>
                    <a:pt x="369" y="632"/>
                    <a:pt x="349" y="632"/>
                    <a:pt x="337" y="620"/>
                  </a:cubicBezTo>
                  <a:cubicBezTo>
                    <a:pt x="82" y="365"/>
                    <a:pt x="82" y="365"/>
                    <a:pt x="82" y="365"/>
                  </a:cubicBezTo>
                  <a:cubicBezTo>
                    <a:pt x="70" y="353"/>
                    <a:pt x="70" y="333"/>
                    <a:pt x="82" y="321"/>
                  </a:cubicBezTo>
                  <a:cubicBezTo>
                    <a:pt x="320" y="83"/>
                    <a:pt x="320" y="83"/>
                    <a:pt x="320" y="83"/>
                  </a:cubicBezTo>
                  <a:cubicBezTo>
                    <a:pt x="332" y="71"/>
                    <a:pt x="352" y="71"/>
                    <a:pt x="364" y="83"/>
                  </a:cubicBezTo>
                  <a:cubicBezTo>
                    <a:pt x="619" y="338"/>
                    <a:pt x="619" y="338"/>
                    <a:pt x="619" y="338"/>
                  </a:cubicBezTo>
                  <a:cubicBezTo>
                    <a:pt x="631" y="350"/>
                    <a:pt x="631" y="370"/>
                    <a:pt x="619" y="382"/>
                  </a:cubicBezTo>
                  <a:lnTo>
                    <a:pt x="381" y="620"/>
                  </a:lnTo>
                  <a:close/>
                  <a:moveTo>
                    <a:pt x="381" y="620"/>
                  </a:moveTo>
                  <a:cubicBezTo>
                    <a:pt x="381" y="620"/>
                    <a:pt x="381" y="620"/>
                    <a:pt x="381" y="620"/>
                  </a:cubicBezTo>
                </a:path>
              </a:pathLst>
            </a:custGeom>
            <a:solidFill>
              <a:srgbClr val="2674F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4" name="Freeform 72"/>
            <p:cNvSpPr>
              <a:spLocks noEditPoints="1"/>
            </p:cNvSpPr>
            <p:nvPr>
              <p:custDataLst>
                <p:tags r:id="rId27"/>
              </p:custDataLst>
            </p:nvPr>
          </p:nvSpPr>
          <p:spPr bwMode="auto">
            <a:xfrm>
              <a:off x="7604125" y="2832100"/>
              <a:ext cx="84138" cy="84137"/>
            </a:xfrm>
            <a:custGeom>
              <a:avLst/>
              <a:gdLst>
                <a:gd name="T0" fmla="*/ 9 w 53"/>
                <a:gd name="T1" fmla="*/ 9 h 53"/>
                <a:gd name="T2" fmla="*/ 2 w 53"/>
                <a:gd name="T3" fmla="*/ 33 h 53"/>
                <a:gd name="T4" fmla="*/ 20 w 53"/>
                <a:gd name="T5" fmla="*/ 51 h 53"/>
                <a:gd name="T6" fmla="*/ 44 w 53"/>
                <a:gd name="T7" fmla="*/ 44 h 53"/>
                <a:gd name="T8" fmla="*/ 51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3" y="15"/>
                    <a:pt x="0" y="24"/>
                    <a:pt x="2" y="33"/>
                  </a:cubicBezTo>
                  <a:cubicBezTo>
                    <a:pt x="5" y="42"/>
                    <a:pt x="11" y="48"/>
                    <a:pt x="20" y="51"/>
                  </a:cubicBezTo>
                  <a:cubicBezTo>
                    <a:pt x="29" y="53"/>
                    <a:pt x="38" y="50"/>
                    <a:pt x="44" y="44"/>
                  </a:cubicBezTo>
                  <a:cubicBezTo>
                    <a:pt x="50" y="38"/>
                    <a:pt x="53" y="29"/>
                    <a:pt x="51" y="20"/>
                  </a:cubicBezTo>
                  <a:cubicBezTo>
                    <a:pt x="48" y="11"/>
                    <a:pt x="42"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5" name="Freeform 73"/>
            <p:cNvSpPr>
              <a:spLocks noEditPoints="1"/>
            </p:cNvSpPr>
            <p:nvPr>
              <p:custDataLst>
                <p:tags r:id="rId28"/>
              </p:custDataLst>
            </p:nvPr>
          </p:nvSpPr>
          <p:spPr bwMode="auto">
            <a:xfrm>
              <a:off x="7491413" y="2944813"/>
              <a:ext cx="84138" cy="84137"/>
            </a:xfrm>
            <a:custGeom>
              <a:avLst/>
              <a:gdLst>
                <a:gd name="T0" fmla="*/ 9 w 53"/>
                <a:gd name="T1" fmla="*/ 9 h 53"/>
                <a:gd name="T2" fmla="*/ 2 w 53"/>
                <a:gd name="T3" fmla="*/ 33 h 53"/>
                <a:gd name="T4" fmla="*/ 20 w 53"/>
                <a:gd name="T5" fmla="*/ 51 h 53"/>
                <a:gd name="T6" fmla="*/ 44 w 53"/>
                <a:gd name="T7" fmla="*/ 44 h 53"/>
                <a:gd name="T8" fmla="*/ 50 w 53"/>
                <a:gd name="T9" fmla="*/ 20 h 53"/>
                <a:gd name="T10" fmla="*/ 33 w 53"/>
                <a:gd name="T11" fmla="*/ 2 h 53"/>
                <a:gd name="T12" fmla="*/ 9 w 53"/>
                <a:gd name="T13" fmla="*/ 9 h 53"/>
                <a:gd name="T14" fmla="*/ 9 w 53"/>
                <a:gd name="T15" fmla="*/ 9 h 53"/>
                <a:gd name="T16" fmla="*/ 9 w 53"/>
                <a:gd name="T1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9" y="9"/>
                  </a:moveTo>
                  <a:cubicBezTo>
                    <a:pt x="2" y="15"/>
                    <a:pt x="0" y="24"/>
                    <a:pt x="2" y="33"/>
                  </a:cubicBezTo>
                  <a:cubicBezTo>
                    <a:pt x="5" y="42"/>
                    <a:pt x="11" y="48"/>
                    <a:pt x="20" y="51"/>
                  </a:cubicBezTo>
                  <a:cubicBezTo>
                    <a:pt x="28" y="53"/>
                    <a:pt x="38" y="51"/>
                    <a:pt x="44" y="44"/>
                  </a:cubicBezTo>
                  <a:cubicBezTo>
                    <a:pt x="50" y="38"/>
                    <a:pt x="53" y="29"/>
                    <a:pt x="50" y="20"/>
                  </a:cubicBezTo>
                  <a:cubicBezTo>
                    <a:pt x="48" y="12"/>
                    <a:pt x="41" y="5"/>
                    <a:pt x="33" y="2"/>
                  </a:cubicBezTo>
                  <a:cubicBezTo>
                    <a:pt x="24" y="0"/>
                    <a:pt x="15" y="3"/>
                    <a:pt x="9" y="9"/>
                  </a:cubicBezTo>
                  <a:close/>
                  <a:moveTo>
                    <a:pt x="9" y="9"/>
                  </a:moveTo>
                  <a:cubicBezTo>
                    <a:pt x="9" y="9"/>
                    <a:pt x="9" y="9"/>
                    <a:pt x="9" y="9"/>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6" name="Freeform 74"/>
            <p:cNvSpPr>
              <a:spLocks noEditPoints="1"/>
            </p:cNvSpPr>
            <p:nvPr>
              <p:custDataLst>
                <p:tags r:id="rId29"/>
              </p:custDataLst>
            </p:nvPr>
          </p:nvSpPr>
          <p:spPr bwMode="auto">
            <a:xfrm>
              <a:off x="6961188" y="2590800"/>
              <a:ext cx="277813" cy="279400"/>
            </a:xfrm>
            <a:custGeom>
              <a:avLst/>
              <a:gdLst>
                <a:gd name="T0" fmla="*/ 13 w 175"/>
                <a:gd name="T1" fmla="*/ 106 h 175"/>
                <a:gd name="T2" fmla="*/ 105 w 175"/>
                <a:gd name="T3" fmla="*/ 13 h 175"/>
                <a:gd name="T4" fmla="*/ 145 w 175"/>
                <a:gd name="T5" fmla="*/ 23 h 175"/>
                <a:gd name="T6" fmla="*/ 171 w 175"/>
                <a:gd name="T7" fmla="*/ 141 h 175"/>
                <a:gd name="T8" fmla="*/ 142 w 175"/>
                <a:gd name="T9" fmla="*/ 171 h 175"/>
                <a:gd name="T10" fmla="*/ 23 w 175"/>
                <a:gd name="T11" fmla="*/ 146 h 175"/>
                <a:gd name="T12" fmla="*/ 13 w 175"/>
                <a:gd name="T13" fmla="*/ 106 h 175"/>
                <a:gd name="T14" fmla="*/ 13 w 175"/>
                <a:gd name="T15" fmla="*/ 106 h 175"/>
                <a:gd name="T16" fmla="*/ 13 w 175"/>
                <a:gd name="T17" fmla="*/ 10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75">
                  <a:moveTo>
                    <a:pt x="13" y="106"/>
                  </a:moveTo>
                  <a:cubicBezTo>
                    <a:pt x="105" y="13"/>
                    <a:pt x="105" y="13"/>
                    <a:pt x="105" y="13"/>
                  </a:cubicBezTo>
                  <a:cubicBezTo>
                    <a:pt x="119" y="0"/>
                    <a:pt x="141" y="6"/>
                    <a:pt x="145" y="23"/>
                  </a:cubicBezTo>
                  <a:cubicBezTo>
                    <a:pt x="171" y="141"/>
                    <a:pt x="171" y="141"/>
                    <a:pt x="171" y="141"/>
                  </a:cubicBezTo>
                  <a:cubicBezTo>
                    <a:pt x="175" y="158"/>
                    <a:pt x="159" y="175"/>
                    <a:pt x="142" y="171"/>
                  </a:cubicBezTo>
                  <a:cubicBezTo>
                    <a:pt x="23" y="146"/>
                    <a:pt x="23" y="146"/>
                    <a:pt x="23" y="146"/>
                  </a:cubicBezTo>
                  <a:cubicBezTo>
                    <a:pt x="5" y="142"/>
                    <a:pt x="0" y="119"/>
                    <a:pt x="13" y="106"/>
                  </a:cubicBezTo>
                  <a:close/>
                  <a:moveTo>
                    <a:pt x="13" y="106"/>
                  </a:moveTo>
                  <a:cubicBezTo>
                    <a:pt x="13" y="106"/>
                    <a:pt x="13" y="106"/>
                    <a:pt x="13" y="106"/>
                  </a:cubicBezTo>
                </a:path>
              </a:pathLst>
            </a:custGeom>
            <a:solidFill>
              <a:srgbClr val="FFE4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7" name="Freeform 75"/>
            <p:cNvSpPr/>
            <p:nvPr>
              <p:custDataLst>
                <p:tags r:id="rId30"/>
              </p:custDataLst>
            </p:nvPr>
          </p:nvSpPr>
          <p:spPr bwMode="auto">
            <a:xfrm>
              <a:off x="8096250" y="1639888"/>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8" name="Freeform 76"/>
            <p:cNvSpPr/>
            <p:nvPr>
              <p:custDataLst>
                <p:tags r:id="rId31"/>
              </p:custDataLst>
            </p:nvPr>
          </p:nvSpPr>
          <p:spPr bwMode="auto">
            <a:xfrm>
              <a:off x="8096250" y="1643063"/>
              <a:ext cx="174625" cy="171450"/>
            </a:xfrm>
            <a:custGeom>
              <a:avLst/>
              <a:gdLst>
                <a:gd name="T0" fmla="*/ 110 w 110"/>
                <a:gd name="T1" fmla="*/ 108 h 108"/>
                <a:gd name="T2" fmla="*/ 0 w 110"/>
                <a:gd name="T3" fmla="*/ 108 h 108"/>
                <a:gd name="T4" fmla="*/ 110 w 110"/>
                <a:gd name="T5" fmla="*/ 0 h 108"/>
                <a:gd name="T6" fmla="*/ 110 w 110"/>
                <a:gd name="T7" fmla="*/ 108 h 108"/>
              </a:gdLst>
              <a:ahLst/>
              <a:cxnLst>
                <a:cxn ang="0">
                  <a:pos x="T0" y="T1"/>
                </a:cxn>
                <a:cxn ang="0">
                  <a:pos x="T2" y="T3"/>
                </a:cxn>
                <a:cxn ang="0">
                  <a:pos x="T4" y="T5"/>
                </a:cxn>
                <a:cxn ang="0">
                  <a:pos x="T6" y="T7"/>
                </a:cxn>
              </a:cxnLst>
              <a:rect l="0" t="0" r="r" b="b"/>
              <a:pathLst>
                <a:path w="110" h="108">
                  <a:moveTo>
                    <a:pt x="110" y="108"/>
                  </a:moveTo>
                  <a:lnTo>
                    <a:pt x="0" y="108"/>
                  </a:lnTo>
                  <a:lnTo>
                    <a:pt x="110"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79" name="Freeform 77"/>
            <p:cNvSpPr/>
            <p:nvPr>
              <p:custDataLst>
                <p:tags r:id="rId32"/>
              </p:custDataLst>
            </p:nvPr>
          </p:nvSpPr>
          <p:spPr bwMode="auto">
            <a:xfrm>
              <a:off x="8096250" y="1814513"/>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0" name="Freeform 78"/>
            <p:cNvSpPr/>
            <p:nvPr>
              <p:custDataLst>
                <p:tags r:id="rId33"/>
              </p:custDataLst>
            </p:nvPr>
          </p:nvSpPr>
          <p:spPr bwMode="auto">
            <a:xfrm>
              <a:off x="8218488" y="1957388"/>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1" name="Freeform 79"/>
            <p:cNvSpPr/>
            <p:nvPr>
              <p:custDataLst>
                <p:tags r:id="rId34"/>
              </p:custDataLst>
            </p:nvPr>
          </p:nvSpPr>
          <p:spPr bwMode="auto">
            <a:xfrm>
              <a:off x="8220075" y="208597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2" name="Freeform 80"/>
            <p:cNvSpPr/>
            <p:nvPr>
              <p:custDataLst>
                <p:tags r:id="rId35"/>
              </p:custDataLst>
            </p:nvPr>
          </p:nvSpPr>
          <p:spPr bwMode="auto">
            <a:xfrm>
              <a:off x="8221663" y="221456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3" name="Rectangle 81"/>
            <p:cNvSpPr>
              <a:spLocks noChangeArrowheads="1"/>
            </p:cNvSpPr>
            <p:nvPr>
              <p:custDataLst>
                <p:tags r:id="rId36"/>
              </p:custDataLst>
            </p:nvPr>
          </p:nvSpPr>
          <p:spPr bwMode="auto">
            <a:xfrm>
              <a:off x="8101013" y="1643063"/>
              <a:ext cx="482600" cy="727075"/>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4" name="Freeform 82"/>
            <p:cNvSpPr/>
            <p:nvPr>
              <p:custDataLst>
                <p:tags r:id="rId37"/>
              </p:custDataLst>
            </p:nvPr>
          </p:nvSpPr>
          <p:spPr bwMode="auto">
            <a:xfrm>
              <a:off x="7902575" y="1495425"/>
              <a:ext cx="608013" cy="827087"/>
            </a:xfrm>
            <a:custGeom>
              <a:avLst/>
              <a:gdLst>
                <a:gd name="T0" fmla="*/ 108 w 383"/>
                <a:gd name="T1" fmla="*/ 3 h 521"/>
                <a:gd name="T2" fmla="*/ 378 w 383"/>
                <a:gd name="T3" fmla="*/ 0 h 521"/>
                <a:gd name="T4" fmla="*/ 383 w 383"/>
                <a:gd name="T5" fmla="*/ 518 h 521"/>
                <a:gd name="T6" fmla="*/ 3 w 383"/>
                <a:gd name="T7" fmla="*/ 521 h 521"/>
                <a:gd name="T8" fmla="*/ 0 w 383"/>
                <a:gd name="T9" fmla="*/ 110 h 521"/>
                <a:gd name="T10" fmla="*/ 108 w 383"/>
                <a:gd name="T11" fmla="*/ 3 h 521"/>
              </a:gdLst>
              <a:ahLst/>
              <a:cxnLst>
                <a:cxn ang="0">
                  <a:pos x="T0" y="T1"/>
                </a:cxn>
                <a:cxn ang="0">
                  <a:pos x="T2" y="T3"/>
                </a:cxn>
                <a:cxn ang="0">
                  <a:pos x="T4" y="T5"/>
                </a:cxn>
                <a:cxn ang="0">
                  <a:pos x="T6" y="T7"/>
                </a:cxn>
                <a:cxn ang="0">
                  <a:pos x="T8" y="T9"/>
                </a:cxn>
                <a:cxn ang="0">
                  <a:pos x="T10" y="T11"/>
                </a:cxn>
              </a:cxnLst>
              <a:rect l="0" t="0" r="r" b="b"/>
              <a:pathLst>
                <a:path w="383" h="521">
                  <a:moveTo>
                    <a:pt x="108" y="3"/>
                  </a:moveTo>
                  <a:lnTo>
                    <a:pt x="378" y="0"/>
                  </a:lnTo>
                  <a:lnTo>
                    <a:pt x="383" y="518"/>
                  </a:lnTo>
                  <a:lnTo>
                    <a:pt x="3" y="521"/>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5" name="Freeform 83"/>
            <p:cNvSpPr/>
            <p:nvPr>
              <p:custDataLst>
                <p:tags r:id="rId38"/>
              </p:custDataLst>
            </p:nvPr>
          </p:nvSpPr>
          <p:spPr bwMode="auto">
            <a:xfrm>
              <a:off x="7902575" y="1498600"/>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6" name="Freeform 84"/>
            <p:cNvSpPr/>
            <p:nvPr>
              <p:custDataLst>
                <p:tags r:id="rId39"/>
              </p:custDataLst>
            </p:nvPr>
          </p:nvSpPr>
          <p:spPr bwMode="auto">
            <a:xfrm>
              <a:off x="7902575" y="1670050"/>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7" name="Freeform 85"/>
            <p:cNvSpPr/>
            <p:nvPr>
              <p:custDataLst>
                <p:tags r:id="rId40"/>
              </p:custDataLst>
            </p:nvPr>
          </p:nvSpPr>
          <p:spPr bwMode="auto">
            <a:xfrm>
              <a:off x="8024813" y="1812925"/>
              <a:ext cx="357188" cy="65087"/>
            </a:xfrm>
            <a:custGeom>
              <a:avLst/>
              <a:gdLst>
                <a:gd name="T0" fmla="*/ 225 w 225"/>
                <a:gd name="T1" fmla="*/ 39 h 41"/>
                <a:gd name="T2" fmla="*/ 1 w 225"/>
                <a:gd name="T3" fmla="*/ 41 h 41"/>
                <a:gd name="T4" fmla="*/ 0 w 225"/>
                <a:gd name="T5" fmla="*/ 3 h 41"/>
                <a:gd name="T6" fmla="*/ 225 w 225"/>
                <a:gd name="T7" fmla="*/ 0 h 41"/>
                <a:gd name="T8" fmla="*/ 225 w 225"/>
                <a:gd name="T9" fmla="*/ 39 h 41"/>
              </a:gdLst>
              <a:ahLst/>
              <a:cxnLst>
                <a:cxn ang="0">
                  <a:pos x="T0" y="T1"/>
                </a:cxn>
                <a:cxn ang="0">
                  <a:pos x="T2" y="T3"/>
                </a:cxn>
                <a:cxn ang="0">
                  <a:pos x="T4" y="T5"/>
                </a:cxn>
                <a:cxn ang="0">
                  <a:pos x="T6" y="T7"/>
                </a:cxn>
                <a:cxn ang="0">
                  <a:pos x="T8" y="T9"/>
                </a:cxn>
              </a:cxnLst>
              <a:rect l="0" t="0" r="r" b="b"/>
              <a:pathLst>
                <a:path w="225" h="41">
                  <a:moveTo>
                    <a:pt x="225" y="39"/>
                  </a:moveTo>
                  <a:lnTo>
                    <a:pt x="1" y="41"/>
                  </a:lnTo>
                  <a:lnTo>
                    <a:pt x="0" y="3"/>
                  </a:lnTo>
                  <a:lnTo>
                    <a:pt x="225" y="0"/>
                  </a:lnTo>
                  <a:lnTo>
                    <a:pt x="225" y="39"/>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8" name="Freeform 86"/>
            <p:cNvSpPr/>
            <p:nvPr>
              <p:custDataLst>
                <p:tags r:id="rId41"/>
              </p:custDataLst>
            </p:nvPr>
          </p:nvSpPr>
          <p:spPr bwMode="auto">
            <a:xfrm>
              <a:off x="8026400" y="1941513"/>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89" name="Freeform 87"/>
            <p:cNvSpPr/>
            <p:nvPr>
              <p:custDataLst>
                <p:tags r:id="rId42"/>
              </p:custDataLst>
            </p:nvPr>
          </p:nvSpPr>
          <p:spPr bwMode="auto">
            <a:xfrm>
              <a:off x="8027988" y="2070100"/>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0" name="Rectangle 88"/>
            <p:cNvSpPr>
              <a:spLocks noChangeArrowheads="1"/>
            </p:cNvSpPr>
            <p:nvPr>
              <p:custDataLst>
                <p:tags r:id="rId43"/>
              </p:custDataLst>
            </p:nvPr>
          </p:nvSpPr>
          <p:spPr bwMode="auto">
            <a:xfrm>
              <a:off x="7907338" y="1497013"/>
              <a:ext cx="484188" cy="728662"/>
            </a:xfrm>
            <a:prstGeom prst="rect">
              <a:avLst/>
            </a:prstGeom>
            <a:solidFill>
              <a:srgbClr val="4286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1" name="Freeform 89"/>
            <p:cNvSpPr/>
            <p:nvPr>
              <p:custDataLst>
                <p:tags r:id="rId44"/>
              </p:custDataLst>
            </p:nvPr>
          </p:nvSpPr>
          <p:spPr bwMode="auto">
            <a:xfrm>
              <a:off x="7699375" y="1327150"/>
              <a:ext cx="608013" cy="828675"/>
            </a:xfrm>
            <a:custGeom>
              <a:avLst/>
              <a:gdLst>
                <a:gd name="T0" fmla="*/ 108 w 383"/>
                <a:gd name="T1" fmla="*/ 3 h 522"/>
                <a:gd name="T2" fmla="*/ 378 w 383"/>
                <a:gd name="T3" fmla="*/ 0 h 522"/>
                <a:gd name="T4" fmla="*/ 383 w 383"/>
                <a:gd name="T5" fmla="*/ 518 h 522"/>
                <a:gd name="T6" fmla="*/ 3 w 383"/>
                <a:gd name="T7" fmla="*/ 522 h 522"/>
                <a:gd name="T8" fmla="*/ 0 w 383"/>
                <a:gd name="T9" fmla="*/ 110 h 522"/>
                <a:gd name="T10" fmla="*/ 108 w 383"/>
                <a:gd name="T11" fmla="*/ 3 h 522"/>
              </a:gdLst>
              <a:ahLst/>
              <a:cxnLst>
                <a:cxn ang="0">
                  <a:pos x="T0" y="T1"/>
                </a:cxn>
                <a:cxn ang="0">
                  <a:pos x="T2" y="T3"/>
                </a:cxn>
                <a:cxn ang="0">
                  <a:pos x="T4" y="T5"/>
                </a:cxn>
                <a:cxn ang="0">
                  <a:pos x="T6" y="T7"/>
                </a:cxn>
                <a:cxn ang="0">
                  <a:pos x="T8" y="T9"/>
                </a:cxn>
                <a:cxn ang="0">
                  <a:pos x="T10" y="T11"/>
                </a:cxn>
              </a:cxnLst>
              <a:rect l="0" t="0" r="r" b="b"/>
              <a:pathLst>
                <a:path w="383" h="522">
                  <a:moveTo>
                    <a:pt x="108" y="3"/>
                  </a:moveTo>
                  <a:lnTo>
                    <a:pt x="378" y="0"/>
                  </a:lnTo>
                  <a:lnTo>
                    <a:pt x="383" y="518"/>
                  </a:lnTo>
                  <a:lnTo>
                    <a:pt x="3" y="522"/>
                  </a:lnTo>
                  <a:lnTo>
                    <a:pt x="0" y="110"/>
                  </a:lnTo>
                  <a:lnTo>
                    <a:pt x="108" y="3"/>
                  </a:lnTo>
                  <a:close/>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2" name="Freeform 90"/>
            <p:cNvSpPr/>
            <p:nvPr>
              <p:custDataLst>
                <p:tags r:id="rId45"/>
              </p:custDataLst>
            </p:nvPr>
          </p:nvSpPr>
          <p:spPr bwMode="auto">
            <a:xfrm>
              <a:off x="7699375" y="1330325"/>
              <a:ext cx="176213" cy="171450"/>
            </a:xfrm>
            <a:custGeom>
              <a:avLst/>
              <a:gdLst>
                <a:gd name="T0" fmla="*/ 110 w 111"/>
                <a:gd name="T1" fmla="*/ 108 h 108"/>
                <a:gd name="T2" fmla="*/ 0 w 111"/>
                <a:gd name="T3" fmla="*/ 108 h 108"/>
                <a:gd name="T4" fmla="*/ 111 w 111"/>
                <a:gd name="T5" fmla="*/ 0 h 108"/>
                <a:gd name="T6" fmla="*/ 110 w 111"/>
                <a:gd name="T7" fmla="*/ 108 h 108"/>
              </a:gdLst>
              <a:ahLst/>
              <a:cxnLst>
                <a:cxn ang="0">
                  <a:pos x="T0" y="T1"/>
                </a:cxn>
                <a:cxn ang="0">
                  <a:pos x="T2" y="T3"/>
                </a:cxn>
                <a:cxn ang="0">
                  <a:pos x="T4" y="T5"/>
                </a:cxn>
                <a:cxn ang="0">
                  <a:pos x="T6" y="T7"/>
                </a:cxn>
              </a:cxnLst>
              <a:rect l="0" t="0" r="r" b="b"/>
              <a:pathLst>
                <a:path w="111" h="108">
                  <a:moveTo>
                    <a:pt x="110" y="108"/>
                  </a:moveTo>
                  <a:lnTo>
                    <a:pt x="0" y="108"/>
                  </a:lnTo>
                  <a:lnTo>
                    <a:pt x="111" y="0"/>
                  </a:lnTo>
                  <a:lnTo>
                    <a:pt x="110" y="108"/>
                  </a:lnTo>
                  <a:close/>
                </a:path>
              </a:pathLst>
            </a:custGeom>
            <a:solidFill>
              <a:srgbClr val="9FC3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3" name="Freeform 91"/>
            <p:cNvSpPr/>
            <p:nvPr>
              <p:custDataLst>
                <p:tags r:id="rId46"/>
              </p:custDataLst>
            </p:nvPr>
          </p:nvSpPr>
          <p:spPr bwMode="auto">
            <a:xfrm>
              <a:off x="7699375" y="1501775"/>
              <a:ext cx="174625" cy="168275"/>
            </a:xfrm>
            <a:custGeom>
              <a:avLst/>
              <a:gdLst>
                <a:gd name="T0" fmla="*/ 1 w 110"/>
                <a:gd name="T1" fmla="*/ 106 h 106"/>
                <a:gd name="T2" fmla="*/ 110 w 110"/>
                <a:gd name="T3" fmla="*/ 0 h 106"/>
                <a:gd name="T4" fmla="*/ 0 w 110"/>
                <a:gd name="T5" fmla="*/ 0 h 106"/>
                <a:gd name="T6" fmla="*/ 1 w 110"/>
                <a:gd name="T7" fmla="*/ 106 h 106"/>
              </a:gdLst>
              <a:ahLst/>
              <a:cxnLst>
                <a:cxn ang="0">
                  <a:pos x="T0" y="T1"/>
                </a:cxn>
                <a:cxn ang="0">
                  <a:pos x="T2" y="T3"/>
                </a:cxn>
                <a:cxn ang="0">
                  <a:pos x="T4" y="T5"/>
                </a:cxn>
                <a:cxn ang="0">
                  <a:pos x="T6" y="T7"/>
                </a:cxn>
              </a:cxnLst>
              <a:rect l="0" t="0" r="r" b="b"/>
              <a:pathLst>
                <a:path w="110" h="106">
                  <a:moveTo>
                    <a:pt x="1" y="106"/>
                  </a:moveTo>
                  <a:lnTo>
                    <a:pt x="110" y="0"/>
                  </a:lnTo>
                  <a:lnTo>
                    <a:pt x="0" y="0"/>
                  </a:lnTo>
                  <a:lnTo>
                    <a:pt x="1" y="106"/>
                  </a:lnTo>
                  <a:close/>
                </a:path>
              </a:pathLst>
            </a:custGeom>
            <a:solidFill>
              <a:srgbClr val="4286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4" name="Freeform 92"/>
            <p:cNvSpPr/>
            <p:nvPr>
              <p:custDataLst>
                <p:tags r:id="rId47"/>
              </p:custDataLst>
            </p:nvPr>
          </p:nvSpPr>
          <p:spPr bwMode="auto">
            <a:xfrm>
              <a:off x="7821613" y="1646238"/>
              <a:ext cx="357188" cy="63500"/>
            </a:xfrm>
            <a:custGeom>
              <a:avLst/>
              <a:gdLst>
                <a:gd name="T0" fmla="*/ 225 w 225"/>
                <a:gd name="T1" fmla="*/ 38 h 40"/>
                <a:gd name="T2" fmla="*/ 1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1"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5" name="Freeform 93"/>
            <p:cNvSpPr/>
            <p:nvPr>
              <p:custDataLst>
                <p:tags r:id="rId48"/>
              </p:custDataLst>
            </p:nvPr>
          </p:nvSpPr>
          <p:spPr bwMode="auto">
            <a:xfrm>
              <a:off x="7823200" y="1774825"/>
              <a:ext cx="357188" cy="63500"/>
            </a:xfrm>
            <a:custGeom>
              <a:avLst/>
              <a:gdLst>
                <a:gd name="T0" fmla="*/ 225 w 225"/>
                <a:gd name="T1" fmla="*/ 38 h 40"/>
                <a:gd name="T2" fmla="*/ 0 w 225"/>
                <a:gd name="T3" fmla="*/ 40 h 40"/>
                <a:gd name="T4" fmla="*/ 0 w 225"/>
                <a:gd name="T5" fmla="*/ 2 h 40"/>
                <a:gd name="T6" fmla="*/ 225 w 225"/>
                <a:gd name="T7" fmla="*/ 0 h 40"/>
                <a:gd name="T8" fmla="*/ 225 w 225"/>
                <a:gd name="T9" fmla="*/ 38 h 40"/>
              </a:gdLst>
              <a:ahLst/>
              <a:cxnLst>
                <a:cxn ang="0">
                  <a:pos x="T0" y="T1"/>
                </a:cxn>
                <a:cxn ang="0">
                  <a:pos x="T2" y="T3"/>
                </a:cxn>
                <a:cxn ang="0">
                  <a:pos x="T4" y="T5"/>
                </a:cxn>
                <a:cxn ang="0">
                  <a:pos x="T6" y="T7"/>
                </a:cxn>
                <a:cxn ang="0">
                  <a:pos x="T8" y="T9"/>
                </a:cxn>
              </a:cxnLst>
              <a:rect l="0" t="0" r="r" b="b"/>
              <a:pathLst>
                <a:path w="225" h="40">
                  <a:moveTo>
                    <a:pt x="225" y="38"/>
                  </a:moveTo>
                  <a:lnTo>
                    <a:pt x="0" y="40"/>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6" name="Freeform 94"/>
            <p:cNvSpPr/>
            <p:nvPr>
              <p:custDataLst>
                <p:tags r:id="rId49"/>
              </p:custDataLst>
            </p:nvPr>
          </p:nvSpPr>
          <p:spPr bwMode="auto">
            <a:xfrm>
              <a:off x="7824788" y="1901825"/>
              <a:ext cx="357188" cy="65087"/>
            </a:xfrm>
            <a:custGeom>
              <a:avLst/>
              <a:gdLst>
                <a:gd name="T0" fmla="*/ 225 w 225"/>
                <a:gd name="T1" fmla="*/ 38 h 41"/>
                <a:gd name="T2" fmla="*/ 0 w 225"/>
                <a:gd name="T3" fmla="*/ 41 h 41"/>
                <a:gd name="T4" fmla="*/ 0 w 225"/>
                <a:gd name="T5" fmla="*/ 2 h 41"/>
                <a:gd name="T6" fmla="*/ 225 w 225"/>
                <a:gd name="T7" fmla="*/ 0 h 41"/>
                <a:gd name="T8" fmla="*/ 225 w 225"/>
                <a:gd name="T9" fmla="*/ 38 h 41"/>
              </a:gdLst>
              <a:ahLst/>
              <a:cxnLst>
                <a:cxn ang="0">
                  <a:pos x="T0" y="T1"/>
                </a:cxn>
                <a:cxn ang="0">
                  <a:pos x="T2" y="T3"/>
                </a:cxn>
                <a:cxn ang="0">
                  <a:pos x="T4" y="T5"/>
                </a:cxn>
                <a:cxn ang="0">
                  <a:pos x="T6" y="T7"/>
                </a:cxn>
                <a:cxn ang="0">
                  <a:pos x="T8" y="T9"/>
                </a:cxn>
              </a:cxnLst>
              <a:rect l="0" t="0" r="r" b="b"/>
              <a:pathLst>
                <a:path w="225" h="41">
                  <a:moveTo>
                    <a:pt x="225" y="38"/>
                  </a:moveTo>
                  <a:lnTo>
                    <a:pt x="0" y="41"/>
                  </a:lnTo>
                  <a:lnTo>
                    <a:pt x="0" y="2"/>
                  </a:lnTo>
                  <a:lnTo>
                    <a:pt x="225" y="0"/>
                  </a:lnTo>
                  <a:lnTo>
                    <a:pt x="225" y="38"/>
                  </a:lnTo>
                  <a:close/>
                </a:path>
              </a:pathLst>
            </a:custGeom>
            <a:solidFill>
              <a:srgbClr val="9FC3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7" name="Freeform 95"/>
            <p:cNvSpPr/>
            <p:nvPr>
              <p:custDataLst>
                <p:tags r:id="rId50"/>
              </p:custDataLst>
            </p:nvPr>
          </p:nvSpPr>
          <p:spPr bwMode="auto">
            <a:xfrm>
              <a:off x="7621588" y="3222625"/>
              <a:ext cx="1214438" cy="839787"/>
            </a:xfrm>
            <a:custGeom>
              <a:avLst/>
              <a:gdLst>
                <a:gd name="T0" fmla="*/ 733 w 765"/>
                <a:gd name="T1" fmla="*/ 529 h 529"/>
                <a:gd name="T2" fmla="*/ 32 w 765"/>
                <a:gd name="T3" fmla="*/ 529 h 529"/>
                <a:gd name="T4" fmla="*/ 0 w 765"/>
                <a:gd name="T5" fmla="*/ 497 h 529"/>
                <a:gd name="T6" fmla="*/ 0 w 765"/>
                <a:gd name="T7" fmla="*/ 31 h 529"/>
                <a:gd name="T8" fmla="*/ 32 w 765"/>
                <a:gd name="T9" fmla="*/ 0 h 529"/>
                <a:gd name="T10" fmla="*/ 733 w 765"/>
                <a:gd name="T11" fmla="*/ 0 h 529"/>
                <a:gd name="T12" fmla="*/ 765 w 765"/>
                <a:gd name="T13" fmla="*/ 31 h 529"/>
                <a:gd name="T14" fmla="*/ 765 w 765"/>
                <a:gd name="T15" fmla="*/ 497 h 529"/>
                <a:gd name="T16" fmla="*/ 733 w 765"/>
                <a:gd name="T17"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529">
                  <a:moveTo>
                    <a:pt x="733" y="529"/>
                  </a:moveTo>
                  <a:cubicBezTo>
                    <a:pt x="32" y="529"/>
                    <a:pt x="32" y="529"/>
                    <a:pt x="32" y="529"/>
                  </a:cubicBezTo>
                  <a:cubicBezTo>
                    <a:pt x="14" y="529"/>
                    <a:pt x="0" y="515"/>
                    <a:pt x="0" y="497"/>
                  </a:cubicBezTo>
                  <a:cubicBezTo>
                    <a:pt x="0" y="31"/>
                    <a:pt x="0" y="31"/>
                    <a:pt x="0" y="31"/>
                  </a:cubicBezTo>
                  <a:cubicBezTo>
                    <a:pt x="0" y="14"/>
                    <a:pt x="14" y="0"/>
                    <a:pt x="32" y="0"/>
                  </a:cubicBezTo>
                  <a:cubicBezTo>
                    <a:pt x="733" y="0"/>
                    <a:pt x="733" y="0"/>
                    <a:pt x="733" y="0"/>
                  </a:cubicBezTo>
                  <a:cubicBezTo>
                    <a:pt x="751" y="0"/>
                    <a:pt x="765" y="14"/>
                    <a:pt x="765" y="31"/>
                  </a:cubicBezTo>
                  <a:cubicBezTo>
                    <a:pt x="765" y="497"/>
                    <a:pt x="765" y="497"/>
                    <a:pt x="765" y="497"/>
                  </a:cubicBezTo>
                  <a:cubicBezTo>
                    <a:pt x="765" y="515"/>
                    <a:pt x="751" y="529"/>
                    <a:pt x="733" y="5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8" name="Rectangle 96"/>
            <p:cNvSpPr>
              <a:spLocks noChangeArrowheads="1"/>
            </p:cNvSpPr>
            <p:nvPr>
              <p:custDataLst>
                <p:tags r:id="rId51"/>
              </p:custDataLst>
            </p:nvPr>
          </p:nvSpPr>
          <p:spPr bwMode="auto">
            <a:xfrm>
              <a:off x="7724775" y="3311525"/>
              <a:ext cx="1008063" cy="660400"/>
            </a:xfrm>
            <a:prstGeom prst="rect">
              <a:avLst/>
            </a:prstGeom>
            <a:solidFill>
              <a:srgbClr val="1A1A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99" name="Rectangle 97"/>
            <p:cNvSpPr>
              <a:spLocks noChangeArrowheads="1"/>
            </p:cNvSpPr>
            <p:nvPr>
              <p:custDataLst>
                <p:tags r:id="rId52"/>
              </p:custDataLst>
            </p:nvPr>
          </p:nvSpPr>
          <p:spPr bwMode="auto">
            <a:xfrm>
              <a:off x="7724775" y="3863975"/>
              <a:ext cx="1008063" cy="10795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0" name="Freeform 98"/>
            <p:cNvSpPr/>
            <p:nvPr>
              <p:custDataLst>
                <p:tags r:id="rId53"/>
              </p:custDataLst>
            </p:nvPr>
          </p:nvSpPr>
          <p:spPr bwMode="auto">
            <a:xfrm>
              <a:off x="7999413" y="3492500"/>
              <a:ext cx="458788" cy="296862"/>
            </a:xfrm>
            <a:custGeom>
              <a:avLst/>
              <a:gdLst>
                <a:gd name="T0" fmla="*/ 241 w 289"/>
                <a:gd name="T1" fmla="*/ 187 h 187"/>
                <a:gd name="T2" fmla="*/ 48 w 289"/>
                <a:gd name="T3" fmla="*/ 187 h 187"/>
                <a:gd name="T4" fmla="*/ 0 w 289"/>
                <a:gd name="T5" fmla="*/ 139 h 187"/>
                <a:gd name="T6" fmla="*/ 0 w 289"/>
                <a:gd name="T7" fmla="*/ 48 h 187"/>
                <a:gd name="T8" fmla="*/ 48 w 289"/>
                <a:gd name="T9" fmla="*/ 0 h 187"/>
                <a:gd name="T10" fmla="*/ 241 w 289"/>
                <a:gd name="T11" fmla="*/ 0 h 187"/>
                <a:gd name="T12" fmla="*/ 289 w 289"/>
                <a:gd name="T13" fmla="*/ 48 h 187"/>
                <a:gd name="T14" fmla="*/ 289 w 289"/>
                <a:gd name="T15" fmla="*/ 139 h 187"/>
                <a:gd name="T16" fmla="*/ 241 w 289"/>
                <a:gd name="T17"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41" y="187"/>
                  </a:moveTo>
                  <a:cubicBezTo>
                    <a:pt x="48" y="187"/>
                    <a:pt x="48" y="187"/>
                    <a:pt x="48" y="187"/>
                  </a:cubicBezTo>
                  <a:cubicBezTo>
                    <a:pt x="22" y="187"/>
                    <a:pt x="0" y="165"/>
                    <a:pt x="0" y="139"/>
                  </a:cubicBezTo>
                  <a:cubicBezTo>
                    <a:pt x="0" y="48"/>
                    <a:pt x="0" y="48"/>
                    <a:pt x="0" y="48"/>
                  </a:cubicBezTo>
                  <a:cubicBezTo>
                    <a:pt x="0" y="22"/>
                    <a:pt x="22" y="0"/>
                    <a:pt x="48" y="0"/>
                  </a:cubicBezTo>
                  <a:cubicBezTo>
                    <a:pt x="241" y="0"/>
                    <a:pt x="241" y="0"/>
                    <a:pt x="241" y="0"/>
                  </a:cubicBezTo>
                  <a:cubicBezTo>
                    <a:pt x="267" y="0"/>
                    <a:pt x="289" y="22"/>
                    <a:pt x="289" y="48"/>
                  </a:cubicBezTo>
                  <a:cubicBezTo>
                    <a:pt x="289" y="139"/>
                    <a:pt x="289" y="139"/>
                    <a:pt x="289" y="139"/>
                  </a:cubicBezTo>
                  <a:cubicBezTo>
                    <a:pt x="289" y="165"/>
                    <a:pt x="267" y="187"/>
                    <a:pt x="241" y="187"/>
                  </a:cubicBezTo>
                  <a:close/>
                </a:path>
              </a:pathLst>
            </a:cu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1" name="Freeform 99"/>
            <p:cNvSpPr/>
            <p:nvPr>
              <p:custDataLst>
                <p:tags r:id="rId54"/>
              </p:custDataLst>
            </p:nvPr>
          </p:nvSpPr>
          <p:spPr bwMode="auto">
            <a:xfrm>
              <a:off x="8153400" y="3563938"/>
              <a:ext cx="150813" cy="153987"/>
            </a:xfrm>
            <a:custGeom>
              <a:avLst/>
              <a:gdLst>
                <a:gd name="T0" fmla="*/ 0 w 95"/>
                <a:gd name="T1" fmla="*/ 0 h 97"/>
                <a:gd name="T2" fmla="*/ 0 w 95"/>
                <a:gd name="T3" fmla="*/ 97 h 97"/>
                <a:gd name="T4" fmla="*/ 95 w 95"/>
                <a:gd name="T5" fmla="*/ 48 h 97"/>
                <a:gd name="T6" fmla="*/ 0 w 95"/>
                <a:gd name="T7" fmla="*/ 0 h 97"/>
              </a:gdLst>
              <a:ahLst/>
              <a:cxnLst>
                <a:cxn ang="0">
                  <a:pos x="T0" y="T1"/>
                </a:cxn>
                <a:cxn ang="0">
                  <a:pos x="T2" y="T3"/>
                </a:cxn>
                <a:cxn ang="0">
                  <a:pos x="T4" y="T5"/>
                </a:cxn>
                <a:cxn ang="0">
                  <a:pos x="T6" y="T7"/>
                </a:cxn>
              </a:cxnLst>
              <a:rect l="0" t="0" r="r" b="b"/>
              <a:pathLst>
                <a:path w="95" h="97">
                  <a:moveTo>
                    <a:pt x="0" y="0"/>
                  </a:moveTo>
                  <a:lnTo>
                    <a:pt x="0" y="97"/>
                  </a:lnTo>
                  <a:lnTo>
                    <a:pt x="95" y="4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2" name="Freeform 100"/>
            <p:cNvSpPr/>
            <p:nvPr>
              <p:custDataLst>
                <p:tags r:id="rId55"/>
              </p:custDataLst>
            </p:nvPr>
          </p:nvSpPr>
          <p:spPr bwMode="auto">
            <a:xfrm>
              <a:off x="7804150" y="3903663"/>
              <a:ext cx="882650" cy="38100"/>
            </a:xfrm>
            <a:custGeom>
              <a:avLst/>
              <a:gdLst>
                <a:gd name="T0" fmla="*/ 545 w 556"/>
                <a:gd name="T1" fmla="*/ 24 h 24"/>
                <a:gd name="T2" fmla="*/ 11 w 556"/>
                <a:gd name="T3" fmla="*/ 24 h 24"/>
                <a:gd name="T4" fmla="*/ 0 w 556"/>
                <a:gd name="T5" fmla="*/ 13 h 24"/>
                <a:gd name="T6" fmla="*/ 0 w 556"/>
                <a:gd name="T7" fmla="*/ 11 h 24"/>
                <a:gd name="T8" fmla="*/ 11 w 556"/>
                <a:gd name="T9" fmla="*/ 0 h 24"/>
                <a:gd name="T10" fmla="*/ 545 w 556"/>
                <a:gd name="T11" fmla="*/ 0 h 24"/>
                <a:gd name="T12" fmla="*/ 556 w 556"/>
                <a:gd name="T13" fmla="*/ 11 h 24"/>
                <a:gd name="T14" fmla="*/ 556 w 556"/>
                <a:gd name="T15" fmla="*/ 13 h 24"/>
                <a:gd name="T16" fmla="*/ 545 w 55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6" h="24">
                  <a:moveTo>
                    <a:pt x="545" y="24"/>
                  </a:moveTo>
                  <a:cubicBezTo>
                    <a:pt x="11" y="24"/>
                    <a:pt x="11" y="24"/>
                    <a:pt x="11" y="24"/>
                  </a:cubicBezTo>
                  <a:cubicBezTo>
                    <a:pt x="5" y="24"/>
                    <a:pt x="0" y="19"/>
                    <a:pt x="0" y="13"/>
                  </a:cubicBezTo>
                  <a:cubicBezTo>
                    <a:pt x="0" y="11"/>
                    <a:pt x="0" y="11"/>
                    <a:pt x="0" y="11"/>
                  </a:cubicBezTo>
                  <a:cubicBezTo>
                    <a:pt x="0" y="5"/>
                    <a:pt x="5" y="0"/>
                    <a:pt x="11" y="0"/>
                  </a:cubicBezTo>
                  <a:cubicBezTo>
                    <a:pt x="545" y="0"/>
                    <a:pt x="545" y="0"/>
                    <a:pt x="545" y="0"/>
                  </a:cubicBezTo>
                  <a:cubicBezTo>
                    <a:pt x="551" y="0"/>
                    <a:pt x="556" y="5"/>
                    <a:pt x="556" y="11"/>
                  </a:cubicBezTo>
                  <a:cubicBezTo>
                    <a:pt x="556" y="13"/>
                    <a:pt x="556" y="13"/>
                    <a:pt x="556" y="13"/>
                  </a:cubicBezTo>
                  <a:cubicBezTo>
                    <a:pt x="556" y="19"/>
                    <a:pt x="551" y="24"/>
                    <a:pt x="545" y="24"/>
                  </a:cubicBez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3" name="Oval 101"/>
            <p:cNvSpPr>
              <a:spLocks noChangeArrowheads="1"/>
            </p:cNvSpPr>
            <p:nvPr>
              <p:custDataLst>
                <p:tags r:id="rId56"/>
              </p:custDataLst>
            </p:nvPr>
          </p:nvSpPr>
          <p:spPr bwMode="auto">
            <a:xfrm>
              <a:off x="7847013" y="3879850"/>
              <a:ext cx="80963" cy="80962"/>
            </a:xfrm>
            <a:prstGeom prst="ellipse">
              <a:avLst/>
            </a:prstGeom>
            <a:solidFill>
              <a:srgbClr val="DB44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4" name="Oval 102"/>
            <p:cNvSpPr>
              <a:spLocks noChangeArrowheads="1"/>
            </p:cNvSpPr>
            <p:nvPr>
              <p:custDataLst>
                <p:tags r:id="rId57"/>
              </p:custDataLst>
            </p:nvPr>
          </p:nvSpPr>
          <p:spPr bwMode="auto">
            <a:xfrm>
              <a:off x="7870825" y="3903663"/>
              <a:ext cx="33338" cy="33337"/>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5" name="Freeform 103"/>
            <p:cNvSpPr/>
            <p:nvPr>
              <p:custDataLst>
                <p:tags r:id="rId58"/>
              </p:custDataLst>
            </p:nvPr>
          </p:nvSpPr>
          <p:spPr bwMode="auto">
            <a:xfrm>
              <a:off x="8534400" y="2755900"/>
              <a:ext cx="944563" cy="695325"/>
            </a:xfrm>
            <a:custGeom>
              <a:avLst/>
              <a:gdLst>
                <a:gd name="T0" fmla="*/ 564 w 595"/>
                <a:gd name="T1" fmla="*/ 438 h 438"/>
                <a:gd name="T2" fmla="*/ 32 w 595"/>
                <a:gd name="T3" fmla="*/ 438 h 438"/>
                <a:gd name="T4" fmla="*/ 0 w 595"/>
                <a:gd name="T5" fmla="*/ 406 h 438"/>
                <a:gd name="T6" fmla="*/ 0 w 595"/>
                <a:gd name="T7" fmla="*/ 32 h 438"/>
                <a:gd name="T8" fmla="*/ 32 w 595"/>
                <a:gd name="T9" fmla="*/ 0 h 438"/>
                <a:gd name="T10" fmla="*/ 564 w 595"/>
                <a:gd name="T11" fmla="*/ 0 h 438"/>
                <a:gd name="T12" fmla="*/ 595 w 595"/>
                <a:gd name="T13" fmla="*/ 32 h 438"/>
                <a:gd name="T14" fmla="*/ 595 w 595"/>
                <a:gd name="T15" fmla="*/ 406 h 438"/>
                <a:gd name="T16" fmla="*/ 564 w 595"/>
                <a:gd name="T1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5" h="438">
                  <a:moveTo>
                    <a:pt x="564" y="438"/>
                  </a:moveTo>
                  <a:cubicBezTo>
                    <a:pt x="32" y="438"/>
                    <a:pt x="32" y="438"/>
                    <a:pt x="32" y="438"/>
                  </a:cubicBezTo>
                  <a:cubicBezTo>
                    <a:pt x="14" y="438"/>
                    <a:pt x="0" y="424"/>
                    <a:pt x="0" y="406"/>
                  </a:cubicBezTo>
                  <a:cubicBezTo>
                    <a:pt x="0" y="32"/>
                    <a:pt x="0" y="32"/>
                    <a:pt x="0" y="32"/>
                  </a:cubicBezTo>
                  <a:cubicBezTo>
                    <a:pt x="0" y="15"/>
                    <a:pt x="14" y="0"/>
                    <a:pt x="32" y="0"/>
                  </a:cubicBezTo>
                  <a:cubicBezTo>
                    <a:pt x="564" y="0"/>
                    <a:pt x="564" y="0"/>
                    <a:pt x="564" y="0"/>
                  </a:cubicBezTo>
                  <a:cubicBezTo>
                    <a:pt x="581" y="0"/>
                    <a:pt x="595" y="15"/>
                    <a:pt x="595" y="32"/>
                  </a:cubicBezTo>
                  <a:cubicBezTo>
                    <a:pt x="595" y="406"/>
                    <a:pt x="595" y="406"/>
                    <a:pt x="595" y="406"/>
                  </a:cubicBezTo>
                  <a:cubicBezTo>
                    <a:pt x="595" y="424"/>
                    <a:pt x="581" y="438"/>
                    <a:pt x="564" y="43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6" name="Rectangle 104"/>
            <p:cNvSpPr>
              <a:spLocks noChangeArrowheads="1"/>
            </p:cNvSpPr>
            <p:nvPr>
              <p:custDataLst>
                <p:tags r:id="rId59"/>
              </p:custDataLst>
            </p:nvPr>
          </p:nvSpPr>
          <p:spPr bwMode="auto">
            <a:xfrm>
              <a:off x="8615363" y="2830513"/>
              <a:ext cx="784225" cy="54610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7" name="Rectangle 105"/>
            <p:cNvSpPr>
              <a:spLocks noChangeArrowheads="1"/>
            </p:cNvSpPr>
            <p:nvPr>
              <p:custDataLst>
                <p:tags r:id="rId60"/>
              </p:custDataLst>
            </p:nvPr>
          </p:nvSpPr>
          <p:spPr bwMode="auto">
            <a:xfrm>
              <a:off x="8697913" y="2884488"/>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8" name="Rectangle 106"/>
            <p:cNvSpPr>
              <a:spLocks noChangeArrowheads="1"/>
            </p:cNvSpPr>
            <p:nvPr>
              <p:custDataLst>
                <p:tags r:id="rId61"/>
              </p:custDataLst>
            </p:nvPr>
          </p:nvSpPr>
          <p:spPr bwMode="auto">
            <a:xfrm>
              <a:off x="8780463" y="3040063"/>
              <a:ext cx="31273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09" name="Rectangle 107"/>
            <p:cNvSpPr>
              <a:spLocks noChangeArrowheads="1"/>
            </p:cNvSpPr>
            <p:nvPr>
              <p:custDataLst>
                <p:tags r:id="rId62"/>
              </p:custDataLst>
            </p:nvPr>
          </p:nvSpPr>
          <p:spPr bwMode="auto">
            <a:xfrm>
              <a:off x="8780463" y="3273425"/>
              <a:ext cx="157163"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0" name="Rectangle 108"/>
            <p:cNvSpPr>
              <a:spLocks noChangeArrowheads="1"/>
            </p:cNvSpPr>
            <p:nvPr>
              <p:custDataLst>
                <p:tags r:id="rId63"/>
              </p:custDataLst>
            </p:nvPr>
          </p:nvSpPr>
          <p:spPr bwMode="auto">
            <a:xfrm>
              <a:off x="8780463" y="3195638"/>
              <a:ext cx="536575"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1" name="Rectangle 109"/>
            <p:cNvSpPr>
              <a:spLocks noChangeArrowheads="1"/>
            </p:cNvSpPr>
            <p:nvPr>
              <p:custDataLst>
                <p:tags r:id="rId64"/>
              </p:custDataLst>
            </p:nvPr>
          </p:nvSpPr>
          <p:spPr bwMode="auto">
            <a:xfrm>
              <a:off x="8697913" y="3117850"/>
              <a:ext cx="457200"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2" name="Rectangle 110"/>
            <p:cNvSpPr>
              <a:spLocks noChangeArrowheads="1"/>
            </p:cNvSpPr>
            <p:nvPr>
              <p:custDataLst>
                <p:tags r:id="rId65"/>
              </p:custDataLst>
            </p:nvPr>
          </p:nvSpPr>
          <p:spPr bwMode="auto">
            <a:xfrm>
              <a:off x="8780463" y="2962275"/>
              <a:ext cx="458788" cy="50800"/>
            </a:xfrm>
            <a:prstGeom prst="rect">
              <a:avLst/>
            </a:prstGeom>
            <a:solidFill>
              <a:srgbClr val="33B6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3" name="Freeform 111"/>
            <p:cNvSpPr>
              <a:spLocks noEditPoints="1"/>
            </p:cNvSpPr>
            <p:nvPr>
              <p:custDataLst>
                <p:tags r:id="rId66"/>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close/>
                  <a:moveTo>
                    <a:pt x="0" y="26"/>
                  </a:moveTo>
                  <a:lnTo>
                    <a:pt x="0" y="2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4" name="Freeform 112"/>
            <p:cNvSpPr>
              <a:spLocks noEditPoints="1"/>
            </p:cNvSpPr>
            <p:nvPr>
              <p:custDataLst>
                <p:tags r:id="rId67"/>
              </p:custDataLst>
            </p:nvPr>
          </p:nvSpPr>
          <p:spPr bwMode="auto">
            <a:xfrm>
              <a:off x="6699250" y="4089400"/>
              <a:ext cx="95250" cy="41275"/>
            </a:xfrm>
            <a:custGeom>
              <a:avLst/>
              <a:gdLst>
                <a:gd name="T0" fmla="*/ 0 w 60"/>
                <a:gd name="T1" fmla="*/ 26 h 26"/>
                <a:gd name="T2" fmla="*/ 0 w 60"/>
                <a:gd name="T3" fmla="*/ 0 h 26"/>
                <a:gd name="T4" fmla="*/ 60 w 60"/>
                <a:gd name="T5" fmla="*/ 0 h 26"/>
                <a:gd name="T6" fmla="*/ 60 w 60"/>
                <a:gd name="T7" fmla="*/ 26 h 26"/>
                <a:gd name="T8" fmla="*/ 0 w 60"/>
                <a:gd name="T9" fmla="*/ 26 h 26"/>
                <a:gd name="T10" fmla="*/ 0 w 60"/>
                <a:gd name="T11" fmla="*/ 26 h 26"/>
                <a:gd name="T12" fmla="*/ 0 w 6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60" h="26">
                  <a:moveTo>
                    <a:pt x="0" y="26"/>
                  </a:moveTo>
                  <a:lnTo>
                    <a:pt x="0" y="0"/>
                  </a:lnTo>
                  <a:lnTo>
                    <a:pt x="60" y="0"/>
                  </a:lnTo>
                  <a:lnTo>
                    <a:pt x="60" y="26"/>
                  </a:lnTo>
                  <a:lnTo>
                    <a:pt x="0" y="26"/>
                  </a:lnTo>
                  <a:moveTo>
                    <a:pt x="0" y="26"/>
                  </a:moveTo>
                  <a:lnTo>
                    <a:pt x="0"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5" name="Freeform 113"/>
            <p:cNvSpPr>
              <a:spLocks noEditPoints="1"/>
            </p:cNvSpPr>
            <p:nvPr>
              <p:custDataLst>
                <p:tags r:id="rId68"/>
              </p:custDataLst>
            </p:nvPr>
          </p:nvSpPr>
          <p:spPr bwMode="auto">
            <a:xfrm>
              <a:off x="6834188" y="3846513"/>
              <a:ext cx="528638" cy="528637"/>
            </a:xfrm>
            <a:custGeom>
              <a:avLst/>
              <a:gdLst>
                <a:gd name="T0" fmla="*/ 274 w 333"/>
                <a:gd name="T1" fmla="*/ 59 h 333"/>
                <a:gd name="T2" fmla="*/ 59 w 333"/>
                <a:gd name="T3" fmla="*/ 59 h 333"/>
                <a:gd name="T4" fmla="*/ 59 w 333"/>
                <a:gd name="T5" fmla="*/ 273 h 333"/>
                <a:gd name="T6" fmla="*/ 274 w 333"/>
                <a:gd name="T7" fmla="*/ 273 h 333"/>
                <a:gd name="T8" fmla="*/ 274 w 333"/>
                <a:gd name="T9" fmla="*/ 59 h 333"/>
                <a:gd name="T10" fmla="*/ 274 w 333"/>
                <a:gd name="T11" fmla="*/ 59 h 333"/>
                <a:gd name="T12" fmla="*/ 274 w 333"/>
                <a:gd name="T13" fmla="*/ 59 h 333"/>
              </a:gdLst>
              <a:ahLst/>
              <a:cxnLst>
                <a:cxn ang="0">
                  <a:pos x="T0" y="T1"/>
                </a:cxn>
                <a:cxn ang="0">
                  <a:pos x="T2" y="T3"/>
                </a:cxn>
                <a:cxn ang="0">
                  <a:pos x="T4" y="T5"/>
                </a:cxn>
                <a:cxn ang="0">
                  <a:pos x="T6" y="T7"/>
                </a:cxn>
                <a:cxn ang="0">
                  <a:pos x="T8" y="T9"/>
                </a:cxn>
                <a:cxn ang="0">
                  <a:pos x="T10" y="T11"/>
                </a:cxn>
                <a:cxn ang="0">
                  <a:pos x="T12" y="T13"/>
                </a:cxn>
              </a:cxnLst>
              <a:rect l="0" t="0" r="r" b="b"/>
              <a:pathLst>
                <a:path w="333" h="333">
                  <a:moveTo>
                    <a:pt x="274" y="59"/>
                  </a:moveTo>
                  <a:cubicBezTo>
                    <a:pt x="214" y="0"/>
                    <a:pt x="118" y="0"/>
                    <a:pt x="59" y="59"/>
                  </a:cubicBezTo>
                  <a:cubicBezTo>
                    <a:pt x="0" y="118"/>
                    <a:pt x="0" y="214"/>
                    <a:pt x="59" y="273"/>
                  </a:cubicBezTo>
                  <a:cubicBezTo>
                    <a:pt x="118" y="333"/>
                    <a:pt x="214" y="333"/>
                    <a:pt x="274" y="273"/>
                  </a:cubicBezTo>
                  <a:cubicBezTo>
                    <a:pt x="333" y="214"/>
                    <a:pt x="333" y="118"/>
                    <a:pt x="274" y="59"/>
                  </a:cubicBezTo>
                  <a:close/>
                  <a:moveTo>
                    <a:pt x="274" y="59"/>
                  </a:moveTo>
                  <a:cubicBezTo>
                    <a:pt x="274" y="59"/>
                    <a:pt x="274" y="59"/>
                    <a:pt x="274" y="59"/>
                  </a:cubicBezTo>
                </a:path>
              </a:pathLst>
            </a:custGeom>
            <a:solidFill>
              <a:srgbClr val="76A7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6" name="Freeform 114"/>
            <p:cNvSpPr>
              <a:spLocks noEditPoints="1"/>
            </p:cNvSpPr>
            <p:nvPr>
              <p:custDataLst>
                <p:tags r:id="rId69"/>
              </p:custDataLst>
            </p:nvPr>
          </p:nvSpPr>
          <p:spPr bwMode="auto">
            <a:xfrm>
              <a:off x="6851650" y="3863975"/>
              <a:ext cx="434975" cy="434975"/>
            </a:xfrm>
            <a:custGeom>
              <a:avLst/>
              <a:gdLst>
                <a:gd name="T0" fmla="*/ 86 w 274"/>
                <a:gd name="T1" fmla="*/ 86 h 274"/>
                <a:gd name="T2" fmla="*/ 274 w 274"/>
                <a:gd name="T3" fmla="*/ 72 h 274"/>
                <a:gd name="T4" fmla="*/ 260 w 274"/>
                <a:gd name="T5" fmla="*/ 56 h 274"/>
                <a:gd name="T6" fmla="*/ 56 w 274"/>
                <a:gd name="T7" fmla="*/ 56 h 274"/>
                <a:gd name="T8" fmla="*/ 56 w 274"/>
                <a:gd name="T9" fmla="*/ 260 h 274"/>
                <a:gd name="T10" fmla="*/ 72 w 274"/>
                <a:gd name="T11" fmla="*/ 274 h 274"/>
                <a:gd name="T12" fmla="*/ 86 w 274"/>
                <a:gd name="T13" fmla="*/ 86 h 274"/>
                <a:gd name="T14" fmla="*/ 86 w 274"/>
                <a:gd name="T15" fmla="*/ 86 h 274"/>
                <a:gd name="T16" fmla="*/ 86 w 274"/>
                <a:gd name="T17" fmla="*/ 8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274">
                  <a:moveTo>
                    <a:pt x="86" y="86"/>
                  </a:moveTo>
                  <a:cubicBezTo>
                    <a:pt x="137" y="34"/>
                    <a:pt x="218" y="30"/>
                    <a:pt x="274" y="72"/>
                  </a:cubicBezTo>
                  <a:cubicBezTo>
                    <a:pt x="270" y="66"/>
                    <a:pt x="265" y="61"/>
                    <a:pt x="260" y="56"/>
                  </a:cubicBezTo>
                  <a:cubicBezTo>
                    <a:pt x="204" y="0"/>
                    <a:pt x="113" y="0"/>
                    <a:pt x="56" y="56"/>
                  </a:cubicBezTo>
                  <a:cubicBezTo>
                    <a:pt x="0" y="112"/>
                    <a:pt x="0" y="204"/>
                    <a:pt x="56" y="260"/>
                  </a:cubicBezTo>
                  <a:cubicBezTo>
                    <a:pt x="61" y="265"/>
                    <a:pt x="67" y="270"/>
                    <a:pt x="72" y="274"/>
                  </a:cubicBezTo>
                  <a:cubicBezTo>
                    <a:pt x="30" y="217"/>
                    <a:pt x="35" y="137"/>
                    <a:pt x="86" y="86"/>
                  </a:cubicBezTo>
                  <a:close/>
                  <a:moveTo>
                    <a:pt x="86" y="86"/>
                  </a:moveTo>
                  <a:cubicBezTo>
                    <a:pt x="86" y="86"/>
                    <a:pt x="86" y="86"/>
                    <a:pt x="86" y="86"/>
                  </a:cubicBezTo>
                </a:path>
              </a:pathLst>
            </a:custGeom>
            <a:solidFill>
              <a:srgbClr val="4385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7" name="Freeform 115"/>
            <p:cNvSpPr>
              <a:spLocks noEditPoints="1"/>
            </p:cNvSpPr>
            <p:nvPr>
              <p:custDataLst>
                <p:tags r:id="rId70"/>
              </p:custDataLst>
            </p:nvPr>
          </p:nvSpPr>
          <p:spPr bwMode="auto">
            <a:xfrm>
              <a:off x="7100888" y="4111625"/>
              <a:ext cx="204788" cy="206375"/>
            </a:xfrm>
            <a:custGeom>
              <a:avLst/>
              <a:gdLst>
                <a:gd name="T0" fmla="*/ 114 w 129"/>
                <a:gd name="T1" fmla="*/ 15 h 130"/>
                <a:gd name="T2" fmla="*/ 38 w 129"/>
                <a:gd name="T3" fmla="*/ 39 h 130"/>
                <a:gd name="T4" fmla="*/ 14 w 129"/>
                <a:gd name="T5" fmla="*/ 115 h 130"/>
                <a:gd name="T6" fmla="*/ 90 w 129"/>
                <a:gd name="T7" fmla="*/ 91 h 130"/>
                <a:gd name="T8" fmla="*/ 114 w 129"/>
                <a:gd name="T9" fmla="*/ 15 h 130"/>
                <a:gd name="T10" fmla="*/ 114 w 129"/>
                <a:gd name="T11" fmla="*/ 15 h 130"/>
                <a:gd name="T12" fmla="*/ 114 w 129"/>
                <a:gd name="T13" fmla="*/ 15 h 130"/>
              </a:gdLst>
              <a:ahLst/>
              <a:cxnLst>
                <a:cxn ang="0">
                  <a:pos x="T0" y="T1"/>
                </a:cxn>
                <a:cxn ang="0">
                  <a:pos x="T2" y="T3"/>
                </a:cxn>
                <a:cxn ang="0">
                  <a:pos x="T4" y="T5"/>
                </a:cxn>
                <a:cxn ang="0">
                  <a:pos x="T6" y="T7"/>
                </a:cxn>
                <a:cxn ang="0">
                  <a:pos x="T8" y="T9"/>
                </a:cxn>
                <a:cxn ang="0">
                  <a:pos x="T10" y="T11"/>
                </a:cxn>
                <a:cxn ang="0">
                  <a:pos x="T12" y="T13"/>
                </a:cxn>
              </a:cxnLst>
              <a:rect l="0" t="0" r="r" b="b"/>
              <a:pathLst>
                <a:path w="129" h="130">
                  <a:moveTo>
                    <a:pt x="114" y="15"/>
                  </a:moveTo>
                  <a:cubicBezTo>
                    <a:pt x="100" y="0"/>
                    <a:pt x="66" y="11"/>
                    <a:pt x="38" y="39"/>
                  </a:cubicBezTo>
                  <a:cubicBezTo>
                    <a:pt x="10" y="67"/>
                    <a:pt x="0" y="101"/>
                    <a:pt x="14" y="115"/>
                  </a:cubicBezTo>
                  <a:cubicBezTo>
                    <a:pt x="28" y="130"/>
                    <a:pt x="63" y="119"/>
                    <a:pt x="90" y="91"/>
                  </a:cubicBezTo>
                  <a:cubicBezTo>
                    <a:pt x="118" y="63"/>
                    <a:pt x="129" y="29"/>
                    <a:pt x="114" y="15"/>
                  </a:cubicBezTo>
                  <a:close/>
                  <a:moveTo>
                    <a:pt x="114" y="15"/>
                  </a:moveTo>
                  <a:cubicBezTo>
                    <a:pt x="114" y="15"/>
                    <a:pt x="114" y="15"/>
                    <a:pt x="114" y="15"/>
                  </a:cubicBezTo>
                </a:path>
              </a:pathLst>
            </a:custGeom>
            <a:solidFill>
              <a:srgbClr val="9DC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8" name="Freeform 116"/>
            <p:cNvSpPr>
              <a:spLocks noEditPoints="1"/>
            </p:cNvSpPr>
            <p:nvPr>
              <p:custDataLst>
                <p:tags r:id="rId71"/>
              </p:custDataLst>
            </p:nvPr>
          </p:nvSpPr>
          <p:spPr bwMode="auto">
            <a:xfrm>
              <a:off x="6351588" y="4056063"/>
              <a:ext cx="379413" cy="107950"/>
            </a:xfrm>
            <a:custGeom>
              <a:avLst/>
              <a:gdLst>
                <a:gd name="T0" fmla="*/ 86 w 239"/>
                <a:gd name="T1" fmla="*/ 68 h 68"/>
                <a:gd name="T2" fmla="*/ 0 w 239"/>
                <a:gd name="T3" fmla="*/ 34 h 68"/>
                <a:gd name="T4" fmla="*/ 86 w 239"/>
                <a:gd name="T5" fmla="*/ 0 h 68"/>
                <a:gd name="T6" fmla="*/ 239 w 239"/>
                <a:gd name="T7" fmla="*/ 34 h 68"/>
                <a:gd name="T8" fmla="*/ 86 w 239"/>
                <a:gd name="T9" fmla="*/ 68 h 68"/>
                <a:gd name="T10" fmla="*/ 86 w 239"/>
                <a:gd name="T11" fmla="*/ 68 h 68"/>
                <a:gd name="T12" fmla="*/ 86 w 239"/>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239" h="68">
                  <a:moveTo>
                    <a:pt x="86" y="68"/>
                  </a:moveTo>
                  <a:cubicBezTo>
                    <a:pt x="2" y="68"/>
                    <a:pt x="0" y="53"/>
                    <a:pt x="0" y="34"/>
                  </a:cubicBezTo>
                  <a:cubicBezTo>
                    <a:pt x="0" y="15"/>
                    <a:pt x="2" y="0"/>
                    <a:pt x="86" y="0"/>
                  </a:cubicBezTo>
                  <a:cubicBezTo>
                    <a:pt x="170" y="0"/>
                    <a:pt x="239" y="2"/>
                    <a:pt x="239" y="34"/>
                  </a:cubicBezTo>
                  <a:cubicBezTo>
                    <a:pt x="239" y="66"/>
                    <a:pt x="170" y="68"/>
                    <a:pt x="86" y="68"/>
                  </a:cubicBezTo>
                  <a:close/>
                  <a:moveTo>
                    <a:pt x="86" y="68"/>
                  </a:moveTo>
                  <a:cubicBezTo>
                    <a:pt x="86" y="68"/>
                    <a:pt x="86" y="68"/>
                    <a:pt x="86" y="68"/>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9" name="Freeform 117"/>
            <p:cNvSpPr>
              <a:spLocks noEditPoints="1"/>
            </p:cNvSpPr>
            <p:nvPr>
              <p:custDataLst>
                <p:tags r:id="rId72"/>
              </p:custDataLst>
            </p:nvPr>
          </p:nvSpPr>
          <p:spPr bwMode="auto">
            <a:xfrm>
              <a:off x="6761163" y="3773488"/>
              <a:ext cx="674688" cy="674687"/>
            </a:xfrm>
            <a:custGeom>
              <a:avLst/>
              <a:gdLst>
                <a:gd name="T0" fmla="*/ 425 w 425"/>
                <a:gd name="T1" fmla="*/ 212 h 425"/>
                <a:gd name="T2" fmla="*/ 212 w 425"/>
                <a:gd name="T3" fmla="*/ 0 h 425"/>
                <a:gd name="T4" fmla="*/ 0 w 425"/>
                <a:gd name="T5" fmla="*/ 212 h 425"/>
                <a:gd name="T6" fmla="*/ 212 w 425"/>
                <a:gd name="T7" fmla="*/ 425 h 425"/>
                <a:gd name="T8" fmla="*/ 425 w 425"/>
                <a:gd name="T9" fmla="*/ 212 h 425"/>
                <a:gd name="T10" fmla="*/ 49 w 425"/>
                <a:gd name="T11" fmla="*/ 212 h 425"/>
                <a:gd name="T12" fmla="*/ 212 w 425"/>
                <a:gd name="T13" fmla="*/ 49 h 425"/>
                <a:gd name="T14" fmla="*/ 376 w 425"/>
                <a:gd name="T15" fmla="*/ 212 h 425"/>
                <a:gd name="T16" fmla="*/ 212 w 425"/>
                <a:gd name="T17" fmla="*/ 376 h 425"/>
                <a:gd name="T18" fmla="*/ 49 w 425"/>
                <a:gd name="T19" fmla="*/ 212 h 425"/>
                <a:gd name="T20" fmla="*/ 49 w 425"/>
                <a:gd name="T21" fmla="*/ 212 h 425"/>
                <a:gd name="T22" fmla="*/ 49 w 425"/>
                <a:gd name="T23"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 h="425">
                  <a:moveTo>
                    <a:pt x="425" y="212"/>
                  </a:moveTo>
                  <a:cubicBezTo>
                    <a:pt x="425" y="95"/>
                    <a:pt x="330" y="0"/>
                    <a:pt x="212" y="0"/>
                  </a:cubicBezTo>
                  <a:cubicBezTo>
                    <a:pt x="95" y="0"/>
                    <a:pt x="0" y="95"/>
                    <a:pt x="0" y="212"/>
                  </a:cubicBezTo>
                  <a:cubicBezTo>
                    <a:pt x="0" y="330"/>
                    <a:pt x="95" y="425"/>
                    <a:pt x="212" y="425"/>
                  </a:cubicBezTo>
                  <a:cubicBezTo>
                    <a:pt x="330" y="425"/>
                    <a:pt x="425" y="330"/>
                    <a:pt x="425" y="212"/>
                  </a:cubicBezTo>
                  <a:close/>
                  <a:moveTo>
                    <a:pt x="49" y="212"/>
                  </a:moveTo>
                  <a:cubicBezTo>
                    <a:pt x="49" y="122"/>
                    <a:pt x="122" y="49"/>
                    <a:pt x="212" y="49"/>
                  </a:cubicBezTo>
                  <a:cubicBezTo>
                    <a:pt x="303" y="49"/>
                    <a:pt x="376" y="122"/>
                    <a:pt x="376" y="212"/>
                  </a:cubicBezTo>
                  <a:cubicBezTo>
                    <a:pt x="376" y="302"/>
                    <a:pt x="303" y="376"/>
                    <a:pt x="212" y="376"/>
                  </a:cubicBezTo>
                  <a:cubicBezTo>
                    <a:pt x="122" y="376"/>
                    <a:pt x="49" y="302"/>
                    <a:pt x="49" y="212"/>
                  </a:cubicBezTo>
                  <a:close/>
                  <a:moveTo>
                    <a:pt x="49" y="212"/>
                  </a:moveTo>
                  <a:cubicBezTo>
                    <a:pt x="49" y="212"/>
                    <a:pt x="49" y="212"/>
                    <a:pt x="49" y="212"/>
                  </a:cubicBezTo>
                </a:path>
              </a:pathLst>
            </a:custGeom>
            <a:solidFill>
              <a:srgbClr val="F1F2F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0" name="Freeform 118"/>
            <p:cNvSpPr>
              <a:spLocks noEditPoints="1"/>
            </p:cNvSpPr>
            <p:nvPr>
              <p:custDataLst>
                <p:tags r:id="rId73"/>
              </p:custDataLst>
            </p:nvPr>
          </p:nvSpPr>
          <p:spPr bwMode="auto">
            <a:xfrm>
              <a:off x="6769100" y="3781425"/>
              <a:ext cx="612775" cy="612775"/>
            </a:xfrm>
            <a:custGeom>
              <a:avLst/>
              <a:gdLst>
                <a:gd name="T0" fmla="*/ 223 w 386"/>
                <a:gd name="T1" fmla="*/ 386 h 386"/>
                <a:gd name="T2" fmla="*/ 386 w 386"/>
                <a:gd name="T3" fmla="*/ 223 h 386"/>
                <a:gd name="T4" fmla="*/ 333 w 386"/>
                <a:gd name="T5" fmla="*/ 102 h 386"/>
                <a:gd name="T6" fmla="*/ 376 w 386"/>
                <a:gd name="T7" fmla="*/ 212 h 386"/>
                <a:gd name="T8" fmla="*/ 213 w 386"/>
                <a:gd name="T9" fmla="*/ 376 h 386"/>
                <a:gd name="T10" fmla="*/ 102 w 386"/>
                <a:gd name="T11" fmla="*/ 333 h 386"/>
                <a:gd name="T12" fmla="*/ 223 w 386"/>
                <a:gd name="T13" fmla="*/ 386 h 386"/>
                <a:gd name="T14" fmla="*/ 10 w 386"/>
                <a:gd name="T15" fmla="*/ 223 h 386"/>
                <a:gd name="T16" fmla="*/ 223 w 386"/>
                <a:gd name="T17" fmla="*/ 10 h 386"/>
                <a:gd name="T18" fmla="*/ 368 w 386"/>
                <a:gd name="T19" fmla="*/ 67 h 386"/>
                <a:gd name="T20" fmla="*/ 213 w 386"/>
                <a:gd name="T21" fmla="*/ 0 h 386"/>
                <a:gd name="T22" fmla="*/ 0 w 386"/>
                <a:gd name="T23" fmla="*/ 212 h 386"/>
                <a:gd name="T24" fmla="*/ 68 w 386"/>
                <a:gd name="T25" fmla="*/ 368 h 386"/>
                <a:gd name="T26" fmla="*/ 10 w 386"/>
                <a:gd name="T27" fmla="*/ 223 h 386"/>
                <a:gd name="T28" fmla="*/ 10 w 386"/>
                <a:gd name="T29" fmla="*/ 223 h 386"/>
                <a:gd name="T30" fmla="*/ 10 w 386"/>
                <a:gd name="T31" fmla="*/ 22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86">
                  <a:moveTo>
                    <a:pt x="223" y="386"/>
                  </a:moveTo>
                  <a:cubicBezTo>
                    <a:pt x="313" y="386"/>
                    <a:pt x="386" y="313"/>
                    <a:pt x="386" y="223"/>
                  </a:cubicBezTo>
                  <a:cubicBezTo>
                    <a:pt x="386" y="175"/>
                    <a:pt x="366" y="132"/>
                    <a:pt x="333" y="102"/>
                  </a:cubicBezTo>
                  <a:cubicBezTo>
                    <a:pt x="360" y="131"/>
                    <a:pt x="376" y="170"/>
                    <a:pt x="376" y="212"/>
                  </a:cubicBezTo>
                  <a:cubicBezTo>
                    <a:pt x="376" y="303"/>
                    <a:pt x="303" y="376"/>
                    <a:pt x="213" y="376"/>
                  </a:cubicBezTo>
                  <a:cubicBezTo>
                    <a:pt x="170" y="376"/>
                    <a:pt x="132" y="359"/>
                    <a:pt x="102" y="333"/>
                  </a:cubicBezTo>
                  <a:cubicBezTo>
                    <a:pt x="132" y="365"/>
                    <a:pt x="175" y="386"/>
                    <a:pt x="223" y="386"/>
                  </a:cubicBezTo>
                  <a:close/>
                  <a:moveTo>
                    <a:pt x="10" y="223"/>
                  </a:moveTo>
                  <a:cubicBezTo>
                    <a:pt x="10" y="105"/>
                    <a:pt x="106" y="10"/>
                    <a:pt x="223" y="10"/>
                  </a:cubicBezTo>
                  <a:cubicBezTo>
                    <a:pt x="279" y="10"/>
                    <a:pt x="330" y="32"/>
                    <a:pt x="368" y="67"/>
                  </a:cubicBezTo>
                  <a:cubicBezTo>
                    <a:pt x="329" y="26"/>
                    <a:pt x="274" y="0"/>
                    <a:pt x="213" y="0"/>
                  </a:cubicBezTo>
                  <a:cubicBezTo>
                    <a:pt x="95" y="0"/>
                    <a:pt x="0" y="95"/>
                    <a:pt x="0" y="212"/>
                  </a:cubicBezTo>
                  <a:cubicBezTo>
                    <a:pt x="0" y="274"/>
                    <a:pt x="26" y="329"/>
                    <a:pt x="68" y="368"/>
                  </a:cubicBezTo>
                  <a:cubicBezTo>
                    <a:pt x="32" y="330"/>
                    <a:pt x="10" y="279"/>
                    <a:pt x="10" y="223"/>
                  </a:cubicBezTo>
                  <a:close/>
                  <a:moveTo>
                    <a:pt x="10" y="223"/>
                  </a:moveTo>
                  <a:cubicBezTo>
                    <a:pt x="10" y="223"/>
                    <a:pt x="10" y="223"/>
                    <a:pt x="10" y="223"/>
                  </a:cubicBezTo>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1" name="Freeform 119"/>
            <p:cNvSpPr/>
            <p:nvPr>
              <p:custDataLst>
                <p:tags r:id="rId74"/>
              </p:custDataLst>
            </p:nvPr>
          </p:nvSpPr>
          <p:spPr bwMode="auto">
            <a:xfrm>
              <a:off x="6119813" y="1795463"/>
              <a:ext cx="598488" cy="520700"/>
            </a:xfrm>
            <a:custGeom>
              <a:avLst/>
              <a:gdLst>
                <a:gd name="T0" fmla="*/ 178 w 377"/>
                <a:gd name="T1" fmla="*/ 34 h 328"/>
                <a:gd name="T2" fmla="*/ 155 w 377"/>
                <a:gd name="T3" fmla="*/ 11 h 328"/>
                <a:gd name="T4" fmla="*/ 130 w 377"/>
                <a:gd name="T5" fmla="*/ 0 h 328"/>
                <a:gd name="T6" fmla="*/ 34 w 377"/>
                <a:gd name="T7" fmla="*/ 0 h 328"/>
                <a:gd name="T8" fmla="*/ 0 w 377"/>
                <a:gd name="T9" fmla="*/ 35 h 328"/>
                <a:gd name="T10" fmla="*/ 0 w 377"/>
                <a:gd name="T11" fmla="*/ 293 h 328"/>
                <a:gd name="T12" fmla="*/ 34 w 377"/>
                <a:gd name="T13" fmla="*/ 328 h 328"/>
                <a:gd name="T14" fmla="*/ 342 w 377"/>
                <a:gd name="T15" fmla="*/ 328 h 328"/>
                <a:gd name="T16" fmla="*/ 377 w 377"/>
                <a:gd name="T17" fmla="*/ 293 h 328"/>
                <a:gd name="T18" fmla="*/ 377 w 377"/>
                <a:gd name="T19" fmla="*/ 80 h 328"/>
                <a:gd name="T20" fmla="*/ 342 w 377"/>
                <a:gd name="T21" fmla="*/ 45 h 328"/>
                <a:gd name="T22" fmla="*/ 203 w 377"/>
                <a:gd name="T23" fmla="*/ 45 h 328"/>
                <a:gd name="T24" fmla="*/ 178 w 377"/>
                <a:gd name="T25"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7" h="328">
                  <a:moveTo>
                    <a:pt x="178" y="34"/>
                  </a:moveTo>
                  <a:cubicBezTo>
                    <a:pt x="155" y="11"/>
                    <a:pt x="155" y="11"/>
                    <a:pt x="155" y="11"/>
                  </a:cubicBezTo>
                  <a:cubicBezTo>
                    <a:pt x="149" y="4"/>
                    <a:pt x="140" y="0"/>
                    <a:pt x="130" y="0"/>
                  </a:cubicBezTo>
                  <a:cubicBezTo>
                    <a:pt x="34" y="0"/>
                    <a:pt x="34" y="0"/>
                    <a:pt x="34" y="0"/>
                  </a:cubicBezTo>
                  <a:cubicBezTo>
                    <a:pt x="15" y="0"/>
                    <a:pt x="0" y="15"/>
                    <a:pt x="0" y="35"/>
                  </a:cubicBezTo>
                  <a:cubicBezTo>
                    <a:pt x="0" y="293"/>
                    <a:pt x="0" y="293"/>
                    <a:pt x="0" y="293"/>
                  </a:cubicBezTo>
                  <a:cubicBezTo>
                    <a:pt x="0" y="312"/>
                    <a:pt x="15" y="328"/>
                    <a:pt x="34" y="328"/>
                  </a:cubicBezTo>
                  <a:cubicBezTo>
                    <a:pt x="342" y="328"/>
                    <a:pt x="342" y="328"/>
                    <a:pt x="342" y="328"/>
                  </a:cubicBezTo>
                  <a:cubicBezTo>
                    <a:pt x="361" y="328"/>
                    <a:pt x="377" y="312"/>
                    <a:pt x="377" y="293"/>
                  </a:cubicBezTo>
                  <a:cubicBezTo>
                    <a:pt x="377" y="80"/>
                    <a:pt x="377" y="80"/>
                    <a:pt x="377" y="80"/>
                  </a:cubicBezTo>
                  <a:cubicBezTo>
                    <a:pt x="377" y="60"/>
                    <a:pt x="361" y="45"/>
                    <a:pt x="342" y="45"/>
                  </a:cubicBezTo>
                  <a:cubicBezTo>
                    <a:pt x="203" y="45"/>
                    <a:pt x="203" y="45"/>
                    <a:pt x="203" y="45"/>
                  </a:cubicBezTo>
                  <a:cubicBezTo>
                    <a:pt x="193" y="45"/>
                    <a:pt x="184" y="41"/>
                    <a:pt x="178" y="34"/>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2" name="Line 120"/>
            <p:cNvSpPr>
              <a:spLocks noChangeShapeType="1"/>
            </p:cNvSpPr>
            <p:nvPr>
              <p:custDataLst>
                <p:tags r:id="rId75"/>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3" name="Line 121"/>
            <p:cNvSpPr>
              <a:spLocks noChangeShapeType="1"/>
            </p:cNvSpPr>
            <p:nvPr>
              <p:custDataLst>
                <p:tags r:id="rId76"/>
              </p:custDataLst>
            </p:nvPr>
          </p:nvSpPr>
          <p:spPr bwMode="auto">
            <a:xfrm>
              <a:off x="6402388" y="18494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4" name="Freeform 122"/>
            <p:cNvSpPr>
              <a:spLocks noEditPoints="1"/>
            </p:cNvSpPr>
            <p:nvPr>
              <p:custDataLst>
                <p:tags r:id="rId77"/>
              </p:custDataLst>
            </p:nvPr>
          </p:nvSpPr>
          <p:spPr bwMode="auto">
            <a:xfrm>
              <a:off x="6119813" y="1795463"/>
              <a:ext cx="598488" cy="520700"/>
            </a:xfrm>
            <a:custGeom>
              <a:avLst/>
              <a:gdLst>
                <a:gd name="T0" fmla="*/ 38 w 377"/>
                <a:gd name="T1" fmla="*/ 0 h 328"/>
                <a:gd name="T2" fmla="*/ 34 w 377"/>
                <a:gd name="T3" fmla="*/ 0 h 328"/>
                <a:gd name="T4" fmla="*/ 0 w 377"/>
                <a:gd name="T5" fmla="*/ 35 h 328"/>
                <a:gd name="T6" fmla="*/ 0 w 377"/>
                <a:gd name="T7" fmla="*/ 42 h 328"/>
                <a:gd name="T8" fmla="*/ 38 w 377"/>
                <a:gd name="T9" fmla="*/ 0 h 328"/>
                <a:gd name="T10" fmla="*/ 377 w 377"/>
                <a:gd name="T11" fmla="*/ 80 h 328"/>
                <a:gd name="T12" fmla="*/ 347 w 377"/>
                <a:gd name="T13" fmla="*/ 45 h 328"/>
                <a:gd name="T14" fmla="*/ 377 w 377"/>
                <a:gd name="T15" fmla="*/ 114 h 328"/>
                <a:gd name="T16" fmla="*/ 377 w 377"/>
                <a:gd name="T17" fmla="*/ 80 h 328"/>
                <a:gd name="T18" fmla="*/ 377 w 377"/>
                <a:gd name="T19" fmla="*/ 293 h 328"/>
                <a:gd name="T20" fmla="*/ 377 w 377"/>
                <a:gd name="T21" fmla="*/ 208 h 328"/>
                <a:gd name="T22" fmla="*/ 300 w 377"/>
                <a:gd name="T23" fmla="*/ 328 h 328"/>
                <a:gd name="T24" fmla="*/ 342 w 377"/>
                <a:gd name="T25" fmla="*/ 328 h 328"/>
                <a:gd name="T26" fmla="*/ 377 w 377"/>
                <a:gd name="T27" fmla="*/ 293 h 328"/>
                <a:gd name="T28" fmla="*/ 0 w 377"/>
                <a:gd name="T29" fmla="*/ 281 h 328"/>
                <a:gd name="T30" fmla="*/ 0 w 377"/>
                <a:gd name="T31" fmla="*/ 293 h 328"/>
                <a:gd name="T32" fmla="*/ 34 w 377"/>
                <a:gd name="T33" fmla="*/ 328 h 328"/>
                <a:gd name="T34" fmla="*/ 45 w 377"/>
                <a:gd name="T35" fmla="*/ 328 h 328"/>
                <a:gd name="T36" fmla="*/ 0 w 377"/>
                <a:gd name="T37" fmla="*/ 281 h 328"/>
                <a:gd name="T38" fmla="*/ 0 w 377"/>
                <a:gd name="T39" fmla="*/ 281 h 328"/>
                <a:gd name="T40" fmla="*/ 0 w 377"/>
                <a:gd name="T41" fmla="*/ 28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38" y="0"/>
                  </a:moveTo>
                  <a:cubicBezTo>
                    <a:pt x="34" y="0"/>
                    <a:pt x="34" y="0"/>
                    <a:pt x="34" y="0"/>
                  </a:cubicBezTo>
                  <a:cubicBezTo>
                    <a:pt x="15" y="0"/>
                    <a:pt x="0" y="15"/>
                    <a:pt x="0" y="35"/>
                  </a:cubicBezTo>
                  <a:cubicBezTo>
                    <a:pt x="0" y="42"/>
                    <a:pt x="0" y="42"/>
                    <a:pt x="0" y="42"/>
                  </a:cubicBezTo>
                  <a:cubicBezTo>
                    <a:pt x="11" y="26"/>
                    <a:pt x="23" y="12"/>
                    <a:pt x="38" y="0"/>
                  </a:cubicBezTo>
                  <a:close/>
                  <a:moveTo>
                    <a:pt x="377" y="80"/>
                  </a:moveTo>
                  <a:cubicBezTo>
                    <a:pt x="377" y="62"/>
                    <a:pt x="364" y="48"/>
                    <a:pt x="347" y="45"/>
                  </a:cubicBezTo>
                  <a:cubicBezTo>
                    <a:pt x="361" y="66"/>
                    <a:pt x="371" y="89"/>
                    <a:pt x="377" y="114"/>
                  </a:cubicBezTo>
                  <a:lnTo>
                    <a:pt x="377" y="80"/>
                  </a:lnTo>
                  <a:close/>
                  <a:moveTo>
                    <a:pt x="377" y="293"/>
                  </a:moveTo>
                  <a:cubicBezTo>
                    <a:pt x="377" y="208"/>
                    <a:pt x="377" y="208"/>
                    <a:pt x="377" y="208"/>
                  </a:cubicBezTo>
                  <a:cubicBezTo>
                    <a:pt x="366" y="257"/>
                    <a:pt x="338" y="299"/>
                    <a:pt x="300" y="328"/>
                  </a:cubicBezTo>
                  <a:cubicBezTo>
                    <a:pt x="342" y="328"/>
                    <a:pt x="342" y="328"/>
                    <a:pt x="342" y="328"/>
                  </a:cubicBezTo>
                  <a:cubicBezTo>
                    <a:pt x="361" y="328"/>
                    <a:pt x="377" y="312"/>
                    <a:pt x="377" y="293"/>
                  </a:cubicBezTo>
                  <a:close/>
                  <a:moveTo>
                    <a:pt x="0" y="281"/>
                  </a:moveTo>
                  <a:cubicBezTo>
                    <a:pt x="0" y="293"/>
                    <a:pt x="0" y="293"/>
                    <a:pt x="0" y="293"/>
                  </a:cubicBezTo>
                  <a:cubicBezTo>
                    <a:pt x="0" y="312"/>
                    <a:pt x="15" y="328"/>
                    <a:pt x="34" y="328"/>
                  </a:cubicBezTo>
                  <a:cubicBezTo>
                    <a:pt x="45" y="328"/>
                    <a:pt x="45" y="328"/>
                    <a:pt x="45" y="328"/>
                  </a:cubicBezTo>
                  <a:cubicBezTo>
                    <a:pt x="27" y="314"/>
                    <a:pt x="12" y="299"/>
                    <a:pt x="0" y="281"/>
                  </a:cubicBezTo>
                  <a:close/>
                  <a:moveTo>
                    <a:pt x="0" y="281"/>
                  </a:moveTo>
                  <a:cubicBezTo>
                    <a:pt x="0" y="281"/>
                    <a:pt x="0" y="281"/>
                    <a:pt x="0" y="281"/>
                  </a:cubicBezTo>
                </a:path>
              </a:pathLst>
            </a:custGeom>
            <a:solidFill>
              <a:srgbClr val="B7B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5" name="Freeform 123"/>
            <p:cNvSpPr>
              <a:spLocks noEditPoints="1"/>
            </p:cNvSpPr>
            <p:nvPr>
              <p:custDataLst>
                <p:tags r:id="rId78"/>
              </p:custDataLst>
            </p:nvPr>
          </p:nvSpPr>
          <p:spPr bwMode="auto">
            <a:xfrm>
              <a:off x="6119813" y="1795463"/>
              <a:ext cx="598488" cy="520700"/>
            </a:xfrm>
            <a:custGeom>
              <a:avLst/>
              <a:gdLst>
                <a:gd name="T0" fmla="*/ 64 w 377"/>
                <a:gd name="T1" fmla="*/ 0 h 328"/>
                <a:gd name="T2" fmla="*/ 38 w 377"/>
                <a:gd name="T3" fmla="*/ 0 h 328"/>
                <a:gd name="T4" fmla="*/ 0 w 377"/>
                <a:gd name="T5" fmla="*/ 42 h 328"/>
                <a:gd name="T6" fmla="*/ 0 w 377"/>
                <a:gd name="T7" fmla="*/ 73 h 328"/>
                <a:gd name="T8" fmla="*/ 64 w 377"/>
                <a:gd name="T9" fmla="*/ 0 h 328"/>
                <a:gd name="T10" fmla="*/ 0 w 377"/>
                <a:gd name="T11" fmla="*/ 229 h 328"/>
                <a:gd name="T12" fmla="*/ 0 w 377"/>
                <a:gd name="T13" fmla="*/ 281 h 328"/>
                <a:gd name="T14" fmla="*/ 45 w 377"/>
                <a:gd name="T15" fmla="*/ 328 h 328"/>
                <a:gd name="T16" fmla="*/ 123 w 377"/>
                <a:gd name="T17" fmla="*/ 328 h 328"/>
                <a:gd name="T18" fmla="*/ 0 w 377"/>
                <a:gd name="T19" fmla="*/ 229 h 328"/>
                <a:gd name="T20" fmla="*/ 377 w 377"/>
                <a:gd name="T21" fmla="*/ 208 h 328"/>
                <a:gd name="T22" fmla="*/ 377 w 377"/>
                <a:gd name="T23" fmla="*/ 114 h 328"/>
                <a:gd name="T24" fmla="*/ 347 w 377"/>
                <a:gd name="T25" fmla="*/ 45 h 328"/>
                <a:gd name="T26" fmla="*/ 342 w 377"/>
                <a:gd name="T27" fmla="*/ 45 h 328"/>
                <a:gd name="T28" fmla="*/ 310 w 377"/>
                <a:gd name="T29" fmla="*/ 45 h 328"/>
                <a:gd name="T30" fmla="*/ 345 w 377"/>
                <a:gd name="T31" fmla="*/ 151 h 328"/>
                <a:gd name="T32" fmla="*/ 204 w 377"/>
                <a:gd name="T33" fmla="*/ 328 h 328"/>
                <a:gd name="T34" fmla="*/ 300 w 377"/>
                <a:gd name="T35" fmla="*/ 328 h 328"/>
                <a:gd name="T36" fmla="*/ 377 w 377"/>
                <a:gd name="T37" fmla="*/ 208 h 328"/>
                <a:gd name="T38" fmla="*/ 377 w 377"/>
                <a:gd name="T39" fmla="*/ 208 h 328"/>
                <a:gd name="T40" fmla="*/ 377 w 377"/>
                <a:gd name="T41" fmla="*/ 20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328">
                  <a:moveTo>
                    <a:pt x="64" y="0"/>
                  </a:moveTo>
                  <a:cubicBezTo>
                    <a:pt x="38" y="0"/>
                    <a:pt x="38" y="0"/>
                    <a:pt x="38" y="0"/>
                  </a:cubicBezTo>
                  <a:cubicBezTo>
                    <a:pt x="23" y="12"/>
                    <a:pt x="11" y="26"/>
                    <a:pt x="0" y="42"/>
                  </a:cubicBezTo>
                  <a:cubicBezTo>
                    <a:pt x="0" y="73"/>
                    <a:pt x="0" y="73"/>
                    <a:pt x="0" y="73"/>
                  </a:cubicBezTo>
                  <a:cubicBezTo>
                    <a:pt x="14" y="43"/>
                    <a:pt x="36" y="18"/>
                    <a:pt x="64" y="0"/>
                  </a:cubicBezTo>
                  <a:close/>
                  <a:moveTo>
                    <a:pt x="0" y="229"/>
                  </a:moveTo>
                  <a:cubicBezTo>
                    <a:pt x="0" y="281"/>
                    <a:pt x="0" y="281"/>
                    <a:pt x="0" y="281"/>
                  </a:cubicBezTo>
                  <a:cubicBezTo>
                    <a:pt x="12" y="299"/>
                    <a:pt x="27" y="314"/>
                    <a:pt x="45" y="328"/>
                  </a:cubicBezTo>
                  <a:cubicBezTo>
                    <a:pt x="123" y="328"/>
                    <a:pt x="123" y="328"/>
                    <a:pt x="123" y="328"/>
                  </a:cubicBezTo>
                  <a:cubicBezTo>
                    <a:pt x="68" y="315"/>
                    <a:pt x="23" y="278"/>
                    <a:pt x="0" y="229"/>
                  </a:cubicBezTo>
                  <a:close/>
                  <a:moveTo>
                    <a:pt x="377" y="208"/>
                  </a:moveTo>
                  <a:cubicBezTo>
                    <a:pt x="377" y="114"/>
                    <a:pt x="377" y="114"/>
                    <a:pt x="377" y="114"/>
                  </a:cubicBezTo>
                  <a:cubicBezTo>
                    <a:pt x="371" y="89"/>
                    <a:pt x="361" y="66"/>
                    <a:pt x="347" y="45"/>
                  </a:cubicBezTo>
                  <a:cubicBezTo>
                    <a:pt x="346" y="45"/>
                    <a:pt x="344" y="45"/>
                    <a:pt x="342" y="45"/>
                  </a:cubicBezTo>
                  <a:cubicBezTo>
                    <a:pt x="310" y="45"/>
                    <a:pt x="310" y="45"/>
                    <a:pt x="310" y="45"/>
                  </a:cubicBezTo>
                  <a:cubicBezTo>
                    <a:pt x="332" y="75"/>
                    <a:pt x="345" y="112"/>
                    <a:pt x="345" y="151"/>
                  </a:cubicBezTo>
                  <a:cubicBezTo>
                    <a:pt x="345" y="237"/>
                    <a:pt x="285" y="309"/>
                    <a:pt x="204" y="328"/>
                  </a:cubicBezTo>
                  <a:cubicBezTo>
                    <a:pt x="300" y="328"/>
                    <a:pt x="300" y="328"/>
                    <a:pt x="300" y="328"/>
                  </a:cubicBezTo>
                  <a:cubicBezTo>
                    <a:pt x="338" y="299"/>
                    <a:pt x="366" y="257"/>
                    <a:pt x="377" y="208"/>
                  </a:cubicBezTo>
                  <a:close/>
                  <a:moveTo>
                    <a:pt x="377" y="208"/>
                  </a:moveTo>
                  <a:cubicBezTo>
                    <a:pt x="377" y="208"/>
                    <a:pt x="377" y="208"/>
                    <a:pt x="377" y="208"/>
                  </a:cubicBezTo>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6" name="Freeform 124"/>
            <p:cNvSpPr>
              <a:spLocks noEditPoints="1"/>
            </p:cNvSpPr>
            <p:nvPr>
              <p:custDataLst>
                <p:tags r:id="rId79"/>
              </p:custDataLst>
            </p:nvPr>
          </p:nvSpPr>
          <p:spPr bwMode="auto">
            <a:xfrm>
              <a:off x="6119813" y="1795463"/>
              <a:ext cx="547688" cy="520700"/>
            </a:xfrm>
            <a:custGeom>
              <a:avLst/>
              <a:gdLst>
                <a:gd name="T0" fmla="*/ 345 w 345"/>
                <a:gd name="T1" fmla="*/ 151 h 328"/>
                <a:gd name="T2" fmla="*/ 310 w 345"/>
                <a:gd name="T3" fmla="*/ 45 h 328"/>
                <a:gd name="T4" fmla="*/ 272 w 345"/>
                <a:gd name="T5" fmla="*/ 45 h 328"/>
                <a:gd name="T6" fmla="*/ 307 w 345"/>
                <a:gd name="T7" fmla="*/ 141 h 328"/>
                <a:gd name="T8" fmla="*/ 154 w 345"/>
                <a:gd name="T9" fmla="*/ 294 h 328"/>
                <a:gd name="T10" fmla="*/ 2 w 345"/>
                <a:gd name="T11" fmla="*/ 141 h 328"/>
                <a:gd name="T12" fmla="*/ 98 w 345"/>
                <a:gd name="T13" fmla="*/ 0 h 328"/>
                <a:gd name="T14" fmla="*/ 64 w 345"/>
                <a:gd name="T15" fmla="*/ 0 h 328"/>
                <a:gd name="T16" fmla="*/ 0 w 345"/>
                <a:gd name="T17" fmla="*/ 73 h 328"/>
                <a:gd name="T18" fmla="*/ 0 w 345"/>
                <a:gd name="T19" fmla="*/ 229 h 328"/>
                <a:gd name="T20" fmla="*/ 123 w 345"/>
                <a:gd name="T21" fmla="*/ 328 h 328"/>
                <a:gd name="T22" fmla="*/ 204 w 345"/>
                <a:gd name="T23" fmla="*/ 328 h 328"/>
                <a:gd name="T24" fmla="*/ 345 w 345"/>
                <a:gd name="T25" fmla="*/ 151 h 328"/>
                <a:gd name="T26" fmla="*/ 345 w 345"/>
                <a:gd name="T27" fmla="*/ 151 h 328"/>
                <a:gd name="T28" fmla="*/ 345 w 345"/>
                <a:gd name="T29" fmla="*/ 1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328">
                  <a:moveTo>
                    <a:pt x="345" y="151"/>
                  </a:moveTo>
                  <a:cubicBezTo>
                    <a:pt x="345" y="112"/>
                    <a:pt x="332" y="75"/>
                    <a:pt x="310" y="45"/>
                  </a:cubicBezTo>
                  <a:cubicBezTo>
                    <a:pt x="272" y="45"/>
                    <a:pt x="272" y="45"/>
                    <a:pt x="272" y="45"/>
                  </a:cubicBezTo>
                  <a:cubicBezTo>
                    <a:pt x="294" y="71"/>
                    <a:pt x="307" y="105"/>
                    <a:pt x="307" y="141"/>
                  </a:cubicBezTo>
                  <a:cubicBezTo>
                    <a:pt x="307" y="226"/>
                    <a:pt x="239" y="294"/>
                    <a:pt x="154" y="294"/>
                  </a:cubicBezTo>
                  <a:cubicBezTo>
                    <a:pt x="70" y="294"/>
                    <a:pt x="2" y="226"/>
                    <a:pt x="2" y="141"/>
                  </a:cubicBezTo>
                  <a:cubicBezTo>
                    <a:pt x="2" y="77"/>
                    <a:pt x="42" y="22"/>
                    <a:pt x="98" y="0"/>
                  </a:cubicBezTo>
                  <a:cubicBezTo>
                    <a:pt x="64" y="0"/>
                    <a:pt x="64" y="0"/>
                    <a:pt x="64" y="0"/>
                  </a:cubicBezTo>
                  <a:cubicBezTo>
                    <a:pt x="36" y="18"/>
                    <a:pt x="14" y="43"/>
                    <a:pt x="0" y="73"/>
                  </a:cubicBezTo>
                  <a:cubicBezTo>
                    <a:pt x="0" y="229"/>
                    <a:pt x="0" y="229"/>
                    <a:pt x="0" y="229"/>
                  </a:cubicBezTo>
                  <a:cubicBezTo>
                    <a:pt x="23" y="278"/>
                    <a:pt x="68" y="315"/>
                    <a:pt x="123" y="328"/>
                  </a:cubicBezTo>
                  <a:cubicBezTo>
                    <a:pt x="204" y="328"/>
                    <a:pt x="204" y="328"/>
                    <a:pt x="204" y="328"/>
                  </a:cubicBezTo>
                  <a:cubicBezTo>
                    <a:pt x="285" y="309"/>
                    <a:pt x="345" y="237"/>
                    <a:pt x="345" y="151"/>
                  </a:cubicBezTo>
                  <a:close/>
                  <a:moveTo>
                    <a:pt x="345" y="151"/>
                  </a:moveTo>
                  <a:cubicBezTo>
                    <a:pt x="345" y="151"/>
                    <a:pt x="345" y="151"/>
                    <a:pt x="345" y="151"/>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7" name="Freeform 125"/>
            <p:cNvSpPr>
              <a:spLocks noEditPoints="1"/>
            </p:cNvSpPr>
            <p:nvPr>
              <p:custDataLst>
                <p:tags r:id="rId80"/>
              </p:custDataLst>
            </p:nvPr>
          </p:nvSpPr>
          <p:spPr bwMode="auto">
            <a:xfrm>
              <a:off x="6122988" y="1795463"/>
              <a:ext cx="484188" cy="466725"/>
            </a:xfrm>
            <a:custGeom>
              <a:avLst/>
              <a:gdLst>
                <a:gd name="T0" fmla="*/ 0 w 305"/>
                <a:gd name="T1" fmla="*/ 141 h 294"/>
                <a:gd name="T2" fmla="*/ 152 w 305"/>
                <a:gd name="T3" fmla="*/ 294 h 294"/>
                <a:gd name="T4" fmla="*/ 305 w 305"/>
                <a:gd name="T5" fmla="*/ 141 h 294"/>
                <a:gd name="T6" fmla="*/ 270 w 305"/>
                <a:gd name="T7" fmla="*/ 45 h 294"/>
                <a:gd name="T8" fmla="*/ 232 w 305"/>
                <a:gd name="T9" fmla="*/ 45 h 294"/>
                <a:gd name="T10" fmla="*/ 267 w 305"/>
                <a:gd name="T11" fmla="*/ 132 h 294"/>
                <a:gd name="T12" fmla="*/ 144 w 305"/>
                <a:gd name="T13" fmla="*/ 255 h 294"/>
                <a:gd name="T14" fmla="*/ 20 w 305"/>
                <a:gd name="T15" fmla="*/ 132 h 294"/>
                <a:gd name="T16" fmla="*/ 144 w 305"/>
                <a:gd name="T17" fmla="*/ 8 h 294"/>
                <a:gd name="T18" fmla="*/ 151 w 305"/>
                <a:gd name="T19" fmla="*/ 8 h 294"/>
                <a:gd name="T20" fmla="*/ 128 w 305"/>
                <a:gd name="T21" fmla="*/ 0 h 294"/>
                <a:gd name="T22" fmla="*/ 96 w 305"/>
                <a:gd name="T23" fmla="*/ 0 h 294"/>
                <a:gd name="T24" fmla="*/ 0 w 305"/>
                <a:gd name="T25" fmla="*/ 141 h 294"/>
                <a:gd name="T26" fmla="*/ 0 w 305"/>
                <a:gd name="T27" fmla="*/ 141 h 294"/>
                <a:gd name="T28" fmla="*/ 0 w 305"/>
                <a:gd name="T29" fmla="*/ 14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5" h="294">
                  <a:moveTo>
                    <a:pt x="0" y="141"/>
                  </a:moveTo>
                  <a:cubicBezTo>
                    <a:pt x="0" y="226"/>
                    <a:pt x="68" y="294"/>
                    <a:pt x="152" y="294"/>
                  </a:cubicBezTo>
                  <a:cubicBezTo>
                    <a:pt x="237" y="294"/>
                    <a:pt x="305" y="226"/>
                    <a:pt x="305" y="141"/>
                  </a:cubicBezTo>
                  <a:cubicBezTo>
                    <a:pt x="305" y="105"/>
                    <a:pt x="292" y="71"/>
                    <a:pt x="270" y="45"/>
                  </a:cubicBezTo>
                  <a:cubicBezTo>
                    <a:pt x="232" y="45"/>
                    <a:pt x="232" y="45"/>
                    <a:pt x="232" y="45"/>
                  </a:cubicBezTo>
                  <a:cubicBezTo>
                    <a:pt x="254" y="67"/>
                    <a:pt x="267" y="98"/>
                    <a:pt x="267" y="132"/>
                  </a:cubicBezTo>
                  <a:cubicBezTo>
                    <a:pt x="267" y="200"/>
                    <a:pt x="212" y="255"/>
                    <a:pt x="144" y="255"/>
                  </a:cubicBezTo>
                  <a:cubicBezTo>
                    <a:pt x="75" y="255"/>
                    <a:pt x="20" y="200"/>
                    <a:pt x="20" y="132"/>
                  </a:cubicBezTo>
                  <a:cubicBezTo>
                    <a:pt x="20" y="63"/>
                    <a:pt x="75" y="8"/>
                    <a:pt x="144" y="8"/>
                  </a:cubicBezTo>
                  <a:cubicBezTo>
                    <a:pt x="146" y="8"/>
                    <a:pt x="148" y="8"/>
                    <a:pt x="151" y="8"/>
                  </a:cubicBezTo>
                  <a:cubicBezTo>
                    <a:pt x="145" y="3"/>
                    <a:pt x="137" y="0"/>
                    <a:pt x="128" y="0"/>
                  </a:cubicBezTo>
                  <a:cubicBezTo>
                    <a:pt x="96" y="0"/>
                    <a:pt x="96" y="0"/>
                    <a:pt x="96" y="0"/>
                  </a:cubicBezTo>
                  <a:cubicBezTo>
                    <a:pt x="40" y="22"/>
                    <a:pt x="0" y="77"/>
                    <a:pt x="0" y="141"/>
                  </a:cubicBezTo>
                  <a:close/>
                  <a:moveTo>
                    <a:pt x="0" y="141"/>
                  </a:moveTo>
                  <a:cubicBezTo>
                    <a:pt x="0" y="141"/>
                    <a:pt x="0" y="141"/>
                    <a:pt x="0" y="141"/>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8" name="Freeform 126"/>
            <p:cNvSpPr>
              <a:spLocks noEditPoints="1"/>
            </p:cNvSpPr>
            <p:nvPr>
              <p:custDataLst>
                <p:tags r:id="rId81"/>
              </p:custDataLst>
            </p:nvPr>
          </p:nvSpPr>
          <p:spPr bwMode="auto">
            <a:xfrm>
              <a:off x="6154738" y="1808163"/>
              <a:ext cx="392113" cy="392112"/>
            </a:xfrm>
            <a:custGeom>
              <a:avLst/>
              <a:gdLst>
                <a:gd name="T0" fmla="*/ 0 w 247"/>
                <a:gd name="T1" fmla="*/ 124 h 247"/>
                <a:gd name="T2" fmla="*/ 124 w 247"/>
                <a:gd name="T3" fmla="*/ 247 h 247"/>
                <a:gd name="T4" fmla="*/ 247 w 247"/>
                <a:gd name="T5" fmla="*/ 124 h 247"/>
                <a:gd name="T6" fmla="*/ 212 w 247"/>
                <a:gd name="T7" fmla="*/ 37 h 247"/>
                <a:gd name="T8" fmla="*/ 181 w 247"/>
                <a:gd name="T9" fmla="*/ 37 h 247"/>
                <a:gd name="T10" fmla="*/ 156 w 247"/>
                <a:gd name="T11" fmla="*/ 26 h 247"/>
                <a:gd name="T12" fmla="*/ 133 w 247"/>
                <a:gd name="T13" fmla="*/ 3 h 247"/>
                <a:gd name="T14" fmla="*/ 131 w 247"/>
                <a:gd name="T15" fmla="*/ 0 h 247"/>
                <a:gd name="T16" fmla="*/ 124 w 247"/>
                <a:gd name="T17" fmla="*/ 0 h 247"/>
                <a:gd name="T18" fmla="*/ 0 w 247"/>
                <a:gd name="T19" fmla="*/ 124 h 247"/>
                <a:gd name="T20" fmla="*/ 209 w 247"/>
                <a:gd name="T21" fmla="*/ 114 h 247"/>
                <a:gd name="T22" fmla="*/ 115 w 247"/>
                <a:gd name="T23" fmla="*/ 209 h 247"/>
                <a:gd name="T24" fmla="*/ 20 w 247"/>
                <a:gd name="T25" fmla="*/ 114 h 247"/>
                <a:gd name="T26" fmla="*/ 115 w 247"/>
                <a:gd name="T27" fmla="*/ 19 h 247"/>
                <a:gd name="T28" fmla="*/ 209 w 247"/>
                <a:gd name="T29" fmla="*/ 114 h 247"/>
                <a:gd name="T30" fmla="*/ 209 w 247"/>
                <a:gd name="T31" fmla="*/ 114 h 247"/>
                <a:gd name="T32" fmla="*/ 209 w 247"/>
                <a:gd name="T33" fmla="*/ 11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247">
                  <a:moveTo>
                    <a:pt x="0" y="124"/>
                  </a:moveTo>
                  <a:cubicBezTo>
                    <a:pt x="0" y="192"/>
                    <a:pt x="55" y="247"/>
                    <a:pt x="124" y="247"/>
                  </a:cubicBezTo>
                  <a:cubicBezTo>
                    <a:pt x="192" y="247"/>
                    <a:pt x="247" y="192"/>
                    <a:pt x="247" y="124"/>
                  </a:cubicBezTo>
                  <a:cubicBezTo>
                    <a:pt x="247" y="90"/>
                    <a:pt x="234" y="59"/>
                    <a:pt x="212" y="37"/>
                  </a:cubicBezTo>
                  <a:cubicBezTo>
                    <a:pt x="181" y="37"/>
                    <a:pt x="181" y="37"/>
                    <a:pt x="181" y="37"/>
                  </a:cubicBezTo>
                  <a:cubicBezTo>
                    <a:pt x="171" y="37"/>
                    <a:pt x="162" y="33"/>
                    <a:pt x="156" y="26"/>
                  </a:cubicBezTo>
                  <a:cubicBezTo>
                    <a:pt x="133" y="3"/>
                    <a:pt x="133" y="3"/>
                    <a:pt x="133" y="3"/>
                  </a:cubicBezTo>
                  <a:cubicBezTo>
                    <a:pt x="133" y="2"/>
                    <a:pt x="132" y="1"/>
                    <a:pt x="131" y="0"/>
                  </a:cubicBezTo>
                  <a:cubicBezTo>
                    <a:pt x="128" y="0"/>
                    <a:pt x="126" y="0"/>
                    <a:pt x="124" y="0"/>
                  </a:cubicBezTo>
                  <a:cubicBezTo>
                    <a:pt x="55" y="0"/>
                    <a:pt x="0" y="55"/>
                    <a:pt x="0" y="124"/>
                  </a:cubicBezTo>
                  <a:close/>
                  <a:moveTo>
                    <a:pt x="209" y="114"/>
                  </a:moveTo>
                  <a:cubicBezTo>
                    <a:pt x="209" y="166"/>
                    <a:pt x="167" y="209"/>
                    <a:pt x="115" y="209"/>
                  </a:cubicBezTo>
                  <a:cubicBezTo>
                    <a:pt x="62" y="209"/>
                    <a:pt x="20" y="166"/>
                    <a:pt x="20" y="114"/>
                  </a:cubicBezTo>
                  <a:cubicBezTo>
                    <a:pt x="20" y="61"/>
                    <a:pt x="62" y="19"/>
                    <a:pt x="115" y="19"/>
                  </a:cubicBezTo>
                  <a:cubicBezTo>
                    <a:pt x="167" y="19"/>
                    <a:pt x="209" y="61"/>
                    <a:pt x="209" y="114"/>
                  </a:cubicBezTo>
                  <a:close/>
                  <a:moveTo>
                    <a:pt x="209" y="114"/>
                  </a:moveTo>
                  <a:cubicBezTo>
                    <a:pt x="209" y="114"/>
                    <a:pt x="209" y="114"/>
                    <a:pt x="209" y="114"/>
                  </a:cubicBezTo>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29" name="Freeform 127"/>
            <p:cNvSpPr>
              <a:spLocks noEditPoints="1"/>
            </p:cNvSpPr>
            <p:nvPr>
              <p:custDataLst>
                <p:tags r:id="rId82"/>
              </p:custDataLst>
            </p:nvPr>
          </p:nvSpPr>
          <p:spPr bwMode="auto">
            <a:xfrm>
              <a:off x="6186488" y="1838325"/>
              <a:ext cx="300038" cy="301625"/>
            </a:xfrm>
            <a:custGeom>
              <a:avLst/>
              <a:gdLst>
                <a:gd name="T0" fmla="*/ 0 w 189"/>
                <a:gd name="T1" fmla="*/ 95 h 190"/>
                <a:gd name="T2" fmla="*/ 95 w 189"/>
                <a:gd name="T3" fmla="*/ 190 h 190"/>
                <a:gd name="T4" fmla="*/ 189 w 189"/>
                <a:gd name="T5" fmla="*/ 95 h 190"/>
                <a:gd name="T6" fmla="*/ 95 w 189"/>
                <a:gd name="T7" fmla="*/ 0 h 190"/>
                <a:gd name="T8" fmla="*/ 0 w 189"/>
                <a:gd name="T9" fmla="*/ 95 h 190"/>
                <a:gd name="T10" fmla="*/ 152 w 189"/>
                <a:gd name="T11" fmla="*/ 85 h 190"/>
                <a:gd name="T12" fmla="*/ 86 w 189"/>
                <a:gd name="T13" fmla="*/ 151 h 190"/>
                <a:gd name="T14" fmla="*/ 20 w 189"/>
                <a:gd name="T15" fmla="*/ 85 h 190"/>
                <a:gd name="T16" fmla="*/ 86 w 189"/>
                <a:gd name="T17" fmla="*/ 19 h 190"/>
                <a:gd name="T18" fmla="*/ 152 w 189"/>
                <a:gd name="T19" fmla="*/ 85 h 190"/>
                <a:gd name="T20" fmla="*/ 152 w 189"/>
                <a:gd name="T21" fmla="*/ 85 h 190"/>
                <a:gd name="T22" fmla="*/ 152 w 189"/>
                <a:gd name="T23" fmla="*/ 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90">
                  <a:moveTo>
                    <a:pt x="0" y="95"/>
                  </a:moveTo>
                  <a:cubicBezTo>
                    <a:pt x="0" y="147"/>
                    <a:pt x="42" y="190"/>
                    <a:pt x="95" y="190"/>
                  </a:cubicBezTo>
                  <a:cubicBezTo>
                    <a:pt x="147" y="190"/>
                    <a:pt x="189" y="147"/>
                    <a:pt x="189" y="95"/>
                  </a:cubicBezTo>
                  <a:cubicBezTo>
                    <a:pt x="189" y="42"/>
                    <a:pt x="147" y="0"/>
                    <a:pt x="95" y="0"/>
                  </a:cubicBezTo>
                  <a:cubicBezTo>
                    <a:pt x="42" y="0"/>
                    <a:pt x="0" y="42"/>
                    <a:pt x="0" y="95"/>
                  </a:cubicBezTo>
                  <a:close/>
                  <a:moveTo>
                    <a:pt x="152" y="85"/>
                  </a:moveTo>
                  <a:cubicBezTo>
                    <a:pt x="152" y="121"/>
                    <a:pt x="122" y="151"/>
                    <a:pt x="86" y="151"/>
                  </a:cubicBezTo>
                  <a:cubicBezTo>
                    <a:pt x="49" y="151"/>
                    <a:pt x="20" y="121"/>
                    <a:pt x="20" y="85"/>
                  </a:cubicBezTo>
                  <a:cubicBezTo>
                    <a:pt x="20" y="48"/>
                    <a:pt x="49" y="19"/>
                    <a:pt x="86" y="19"/>
                  </a:cubicBezTo>
                  <a:cubicBezTo>
                    <a:pt x="122" y="19"/>
                    <a:pt x="152" y="48"/>
                    <a:pt x="152" y="85"/>
                  </a:cubicBezTo>
                  <a:close/>
                  <a:moveTo>
                    <a:pt x="152" y="85"/>
                  </a:moveTo>
                  <a:cubicBezTo>
                    <a:pt x="152" y="85"/>
                    <a:pt x="152" y="85"/>
                    <a:pt x="152" y="85"/>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0" name="Freeform 128"/>
            <p:cNvSpPr>
              <a:spLocks noEditPoints="1"/>
            </p:cNvSpPr>
            <p:nvPr>
              <p:custDataLst>
                <p:tags r:id="rId83"/>
              </p:custDataLst>
            </p:nvPr>
          </p:nvSpPr>
          <p:spPr bwMode="auto">
            <a:xfrm>
              <a:off x="6211888" y="1825625"/>
              <a:ext cx="120650" cy="26987"/>
            </a:xfrm>
            <a:custGeom>
              <a:avLst/>
              <a:gdLst>
                <a:gd name="T0" fmla="*/ 67 w 76"/>
                <a:gd name="T1" fmla="*/ 17 h 17"/>
                <a:gd name="T2" fmla="*/ 9 w 76"/>
                <a:gd name="T3" fmla="*/ 17 h 17"/>
                <a:gd name="T4" fmla="*/ 0 w 76"/>
                <a:gd name="T5" fmla="*/ 9 h 17"/>
                <a:gd name="T6" fmla="*/ 9 w 76"/>
                <a:gd name="T7" fmla="*/ 0 h 17"/>
                <a:gd name="T8" fmla="*/ 67 w 76"/>
                <a:gd name="T9" fmla="*/ 0 h 17"/>
                <a:gd name="T10" fmla="*/ 76 w 76"/>
                <a:gd name="T11" fmla="*/ 9 h 17"/>
                <a:gd name="T12" fmla="*/ 67 w 76"/>
                <a:gd name="T13" fmla="*/ 17 h 17"/>
                <a:gd name="T14" fmla="*/ 67 w 76"/>
                <a:gd name="T15" fmla="*/ 17 h 17"/>
                <a:gd name="T16" fmla="*/ 67 w 7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
                  <a:moveTo>
                    <a:pt x="67" y="17"/>
                  </a:moveTo>
                  <a:cubicBezTo>
                    <a:pt x="9" y="17"/>
                    <a:pt x="9" y="17"/>
                    <a:pt x="9" y="17"/>
                  </a:cubicBezTo>
                  <a:cubicBezTo>
                    <a:pt x="4" y="17"/>
                    <a:pt x="0" y="13"/>
                    <a:pt x="0" y="9"/>
                  </a:cubicBezTo>
                  <a:cubicBezTo>
                    <a:pt x="0" y="4"/>
                    <a:pt x="4" y="0"/>
                    <a:pt x="9" y="0"/>
                  </a:cubicBezTo>
                  <a:cubicBezTo>
                    <a:pt x="67" y="0"/>
                    <a:pt x="67" y="0"/>
                    <a:pt x="67" y="0"/>
                  </a:cubicBezTo>
                  <a:cubicBezTo>
                    <a:pt x="72" y="0"/>
                    <a:pt x="76" y="4"/>
                    <a:pt x="76" y="9"/>
                  </a:cubicBezTo>
                  <a:cubicBezTo>
                    <a:pt x="76" y="13"/>
                    <a:pt x="72" y="17"/>
                    <a:pt x="67" y="17"/>
                  </a:cubicBezTo>
                  <a:close/>
                  <a:moveTo>
                    <a:pt x="67" y="17"/>
                  </a:moveTo>
                  <a:cubicBezTo>
                    <a:pt x="67" y="17"/>
                    <a:pt x="67" y="17"/>
                    <a:pt x="6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1" name="Freeform 129"/>
            <p:cNvSpPr>
              <a:spLocks noEditPoints="1"/>
            </p:cNvSpPr>
            <p:nvPr>
              <p:custDataLst>
                <p:tags r:id="rId84"/>
              </p:custDataLst>
            </p:nvPr>
          </p:nvSpPr>
          <p:spPr bwMode="auto">
            <a:xfrm>
              <a:off x="6159500" y="1825625"/>
              <a:ext cx="34925" cy="26987"/>
            </a:xfrm>
            <a:custGeom>
              <a:avLst/>
              <a:gdLst>
                <a:gd name="T0" fmla="*/ 14 w 22"/>
                <a:gd name="T1" fmla="*/ 17 h 17"/>
                <a:gd name="T2" fmla="*/ 9 w 22"/>
                <a:gd name="T3" fmla="*/ 17 h 17"/>
                <a:gd name="T4" fmla="*/ 0 w 22"/>
                <a:gd name="T5" fmla="*/ 9 h 17"/>
                <a:gd name="T6" fmla="*/ 9 w 22"/>
                <a:gd name="T7" fmla="*/ 0 h 17"/>
                <a:gd name="T8" fmla="*/ 14 w 22"/>
                <a:gd name="T9" fmla="*/ 0 h 17"/>
                <a:gd name="T10" fmla="*/ 22 w 22"/>
                <a:gd name="T11" fmla="*/ 9 h 17"/>
                <a:gd name="T12" fmla="*/ 14 w 22"/>
                <a:gd name="T13" fmla="*/ 17 h 17"/>
                <a:gd name="T14" fmla="*/ 14 w 22"/>
                <a:gd name="T15" fmla="*/ 17 h 17"/>
                <a:gd name="T16" fmla="*/ 14 w 22"/>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4" y="17"/>
                  </a:moveTo>
                  <a:cubicBezTo>
                    <a:pt x="9" y="17"/>
                    <a:pt x="9" y="17"/>
                    <a:pt x="9" y="17"/>
                  </a:cubicBezTo>
                  <a:cubicBezTo>
                    <a:pt x="4" y="17"/>
                    <a:pt x="0" y="13"/>
                    <a:pt x="0" y="9"/>
                  </a:cubicBezTo>
                  <a:cubicBezTo>
                    <a:pt x="0" y="4"/>
                    <a:pt x="4" y="0"/>
                    <a:pt x="9" y="0"/>
                  </a:cubicBezTo>
                  <a:cubicBezTo>
                    <a:pt x="14" y="0"/>
                    <a:pt x="14" y="0"/>
                    <a:pt x="14" y="0"/>
                  </a:cubicBezTo>
                  <a:cubicBezTo>
                    <a:pt x="18" y="0"/>
                    <a:pt x="22" y="4"/>
                    <a:pt x="22" y="9"/>
                  </a:cubicBezTo>
                  <a:cubicBezTo>
                    <a:pt x="22" y="13"/>
                    <a:pt x="18" y="17"/>
                    <a:pt x="14" y="17"/>
                  </a:cubicBezTo>
                  <a:close/>
                  <a:moveTo>
                    <a:pt x="14" y="17"/>
                  </a:moveTo>
                  <a:cubicBezTo>
                    <a:pt x="14" y="17"/>
                    <a:pt x="14" y="17"/>
                    <a:pt x="14"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2" name="Freeform 130"/>
            <p:cNvSpPr>
              <a:spLocks noEditPoints="1"/>
            </p:cNvSpPr>
            <p:nvPr>
              <p:custDataLst>
                <p:tags r:id="rId85"/>
              </p:custDataLst>
            </p:nvPr>
          </p:nvSpPr>
          <p:spPr bwMode="auto">
            <a:xfrm>
              <a:off x="9105900" y="1592263"/>
              <a:ext cx="666750" cy="666750"/>
            </a:xfrm>
            <a:custGeom>
              <a:avLst/>
              <a:gdLst>
                <a:gd name="T0" fmla="*/ 123 w 420"/>
                <a:gd name="T1" fmla="*/ 0 h 420"/>
                <a:gd name="T2" fmla="*/ 1 w 420"/>
                <a:gd name="T3" fmla="*/ 122 h 420"/>
                <a:gd name="T4" fmla="*/ 0 w 420"/>
                <a:gd name="T5" fmla="*/ 124 h 420"/>
                <a:gd name="T6" fmla="*/ 296 w 420"/>
                <a:gd name="T7" fmla="*/ 420 h 420"/>
                <a:gd name="T8" fmla="*/ 298 w 420"/>
                <a:gd name="T9" fmla="*/ 419 h 420"/>
                <a:gd name="T10" fmla="*/ 420 w 420"/>
                <a:gd name="T11" fmla="*/ 297 h 420"/>
                <a:gd name="T12" fmla="*/ 123 w 420"/>
                <a:gd name="T13" fmla="*/ 0 h 420"/>
                <a:gd name="T14" fmla="*/ 123 w 420"/>
                <a:gd name="T15" fmla="*/ 0 h 420"/>
                <a:gd name="T16" fmla="*/ 123 w 420"/>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420">
                  <a:moveTo>
                    <a:pt x="123" y="0"/>
                  </a:moveTo>
                  <a:cubicBezTo>
                    <a:pt x="1" y="122"/>
                    <a:pt x="1" y="122"/>
                    <a:pt x="1" y="122"/>
                  </a:cubicBezTo>
                  <a:cubicBezTo>
                    <a:pt x="1" y="123"/>
                    <a:pt x="0" y="124"/>
                    <a:pt x="0" y="124"/>
                  </a:cubicBezTo>
                  <a:cubicBezTo>
                    <a:pt x="296" y="420"/>
                    <a:pt x="296" y="420"/>
                    <a:pt x="296" y="420"/>
                  </a:cubicBezTo>
                  <a:cubicBezTo>
                    <a:pt x="296" y="420"/>
                    <a:pt x="297" y="419"/>
                    <a:pt x="298" y="419"/>
                  </a:cubicBezTo>
                  <a:cubicBezTo>
                    <a:pt x="420" y="297"/>
                    <a:pt x="420" y="297"/>
                    <a:pt x="420" y="297"/>
                  </a:cubicBezTo>
                  <a:lnTo>
                    <a:pt x="123" y="0"/>
                  </a:lnTo>
                  <a:close/>
                  <a:moveTo>
                    <a:pt x="123" y="0"/>
                  </a:moveTo>
                  <a:cubicBezTo>
                    <a:pt x="123" y="0"/>
                    <a:pt x="123" y="0"/>
                    <a:pt x="123" y="0"/>
                  </a:cubicBezTo>
                </a:path>
              </a:pathLst>
            </a:custGeom>
            <a:solidFill>
              <a:srgbClr val="E473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3" name="Freeform 131"/>
            <p:cNvSpPr>
              <a:spLocks noEditPoints="1"/>
            </p:cNvSpPr>
            <p:nvPr>
              <p:custDataLst>
                <p:tags r:id="rId86"/>
              </p:custDataLst>
            </p:nvPr>
          </p:nvSpPr>
          <p:spPr bwMode="auto">
            <a:xfrm>
              <a:off x="9075738" y="1498600"/>
              <a:ext cx="785813" cy="790575"/>
            </a:xfrm>
            <a:custGeom>
              <a:avLst/>
              <a:gdLst>
                <a:gd name="T0" fmla="*/ 470 w 495"/>
                <a:gd name="T1" fmla="*/ 348 h 498"/>
                <a:gd name="T2" fmla="*/ 477 w 495"/>
                <a:gd name="T3" fmla="*/ 341 h 498"/>
                <a:gd name="T4" fmla="*/ 488 w 495"/>
                <a:gd name="T5" fmla="*/ 317 h 498"/>
                <a:gd name="T6" fmla="*/ 488 w 495"/>
                <a:gd name="T7" fmla="*/ 317 h 498"/>
                <a:gd name="T8" fmla="*/ 480 w 495"/>
                <a:gd name="T9" fmla="*/ 281 h 498"/>
                <a:gd name="T10" fmla="*/ 485 w 495"/>
                <a:gd name="T11" fmla="*/ 277 h 498"/>
                <a:gd name="T12" fmla="*/ 485 w 495"/>
                <a:gd name="T13" fmla="*/ 241 h 498"/>
                <a:gd name="T14" fmla="*/ 469 w 495"/>
                <a:gd name="T15" fmla="*/ 225 h 498"/>
                <a:gd name="T16" fmla="*/ 435 w 495"/>
                <a:gd name="T17" fmla="*/ 69 h 498"/>
                <a:gd name="T18" fmla="*/ 434 w 495"/>
                <a:gd name="T19" fmla="*/ 64 h 498"/>
                <a:gd name="T20" fmla="*/ 429 w 495"/>
                <a:gd name="T21" fmla="*/ 63 h 498"/>
                <a:gd name="T22" fmla="*/ 314 w 495"/>
                <a:gd name="T23" fmla="*/ 37 h 498"/>
                <a:gd name="T24" fmla="*/ 271 w 495"/>
                <a:gd name="T25" fmla="*/ 28 h 498"/>
                <a:gd name="T26" fmla="*/ 253 w 495"/>
                <a:gd name="T27" fmla="*/ 9 h 498"/>
                <a:gd name="T28" fmla="*/ 218 w 495"/>
                <a:gd name="T29" fmla="*/ 9 h 498"/>
                <a:gd name="T30" fmla="*/ 212 w 495"/>
                <a:gd name="T31" fmla="*/ 16 h 498"/>
                <a:gd name="T32" fmla="*/ 185 w 495"/>
                <a:gd name="T33" fmla="*/ 11 h 498"/>
                <a:gd name="T34" fmla="*/ 148 w 495"/>
                <a:gd name="T35" fmla="*/ 30 h 498"/>
                <a:gd name="T36" fmla="*/ 8 w 495"/>
                <a:gd name="T37" fmla="*/ 170 h 498"/>
                <a:gd name="T38" fmla="*/ 6 w 495"/>
                <a:gd name="T39" fmla="*/ 194 h 498"/>
                <a:gd name="T40" fmla="*/ 304 w 495"/>
                <a:gd name="T41" fmla="*/ 492 h 498"/>
                <a:gd name="T42" fmla="*/ 328 w 495"/>
                <a:gd name="T43" fmla="*/ 490 h 498"/>
                <a:gd name="T44" fmla="*/ 470 w 495"/>
                <a:gd name="T45" fmla="*/ 348 h 498"/>
                <a:gd name="T46" fmla="*/ 315 w 495"/>
                <a:gd name="T47" fmla="*/ 479 h 498"/>
                <a:gd name="T48" fmla="*/ 19 w 495"/>
                <a:gd name="T49" fmla="*/ 183 h 498"/>
                <a:gd name="T50" fmla="*/ 20 w 495"/>
                <a:gd name="T51" fmla="*/ 181 h 498"/>
                <a:gd name="T52" fmla="*/ 142 w 495"/>
                <a:gd name="T53" fmla="*/ 59 h 498"/>
                <a:gd name="T54" fmla="*/ 439 w 495"/>
                <a:gd name="T55" fmla="*/ 356 h 498"/>
                <a:gd name="T56" fmla="*/ 317 w 495"/>
                <a:gd name="T57" fmla="*/ 478 h 498"/>
                <a:gd name="T58" fmla="*/ 315 w 495"/>
                <a:gd name="T59" fmla="*/ 479 h 498"/>
                <a:gd name="T60" fmla="*/ 197 w 495"/>
                <a:gd name="T61" fmla="*/ 30 h 498"/>
                <a:gd name="T62" fmla="*/ 167 w 495"/>
                <a:gd name="T63" fmla="*/ 61 h 498"/>
                <a:gd name="T64" fmla="*/ 154 w 495"/>
                <a:gd name="T65" fmla="*/ 48 h 498"/>
                <a:gd name="T66" fmla="*/ 159 w 495"/>
                <a:gd name="T67" fmla="*/ 42 h 498"/>
                <a:gd name="T68" fmla="*/ 160 w 495"/>
                <a:gd name="T69" fmla="*/ 42 h 498"/>
                <a:gd name="T70" fmla="*/ 185 w 495"/>
                <a:gd name="T71" fmla="*/ 28 h 498"/>
                <a:gd name="T72" fmla="*/ 197 w 495"/>
                <a:gd name="T73" fmla="*/ 30 h 498"/>
                <a:gd name="T74" fmla="*/ 241 w 495"/>
                <a:gd name="T75" fmla="*/ 21 h 498"/>
                <a:gd name="T76" fmla="*/ 473 w 495"/>
                <a:gd name="T77" fmla="*/ 253 h 498"/>
                <a:gd name="T78" fmla="*/ 473 w 495"/>
                <a:gd name="T79" fmla="*/ 264 h 498"/>
                <a:gd name="T80" fmla="*/ 419 w 495"/>
                <a:gd name="T81" fmla="*/ 318 h 498"/>
                <a:gd name="T82" fmla="*/ 399 w 495"/>
                <a:gd name="T83" fmla="*/ 298 h 498"/>
                <a:gd name="T84" fmla="*/ 399 w 495"/>
                <a:gd name="T85" fmla="*/ 281 h 498"/>
                <a:gd name="T86" fmla="*/ 221 w 495"/>
                <a:gd name="T87" fmla="*/ 104 h 498"/>
                <a:gd name="T88" fmla="*/ 205 w 495"/>
                <a:gd name="T89" fmla="*/ 103 h 498"/>
                <a:gd name="T90" fmla="*/ 176 w 495"/>
                <a:gd name="T91" fmla="*/ 75 h 498"/>
                <a:gd name="T92" fmla="*/ 230 w 495"/>
                <a:gd name="T93" fmla="*/ 21 h 498"/>
                <a:gd name="T94" fmla="*/ 241 w 495"/>
                <a:gd name="T95" fmla="*/ 21 h 498"/>
                <a:gd name="T96" fmla="*/ 420 w 495"/>
                <a:gd name="T97" fmla="*/ 78 h 498"/>
                <a:gd name="T98" fmla="*/ 447 w 495"/>
                <a:gd name="T99" fmla="*/ 203 h 498"/>
                <a:gd name="T100" fmla="*/ 293 w 495"/>
                <a:gd name="T101" fmla="*/ 50 h 498"/>
                <a:gd name="T102" fmla="*/ 311 w 495"/>
                <a:gd name="T103" fmla="*/ 54 h 498"/>
                <a:gd name="T104" fmla="*/ 420 w 495"/>
                <a:gd name="T105" fmla="*/ 78 h 498"/>
                <a:gd name="T106" fmla="*/ 466 w 495"/>
                <a:gd name="T107" fmla="*/ 328 h 498"/>
                <a:gd name="T108" fmla="*/ 465 w 495"/>
                <a:gd name="T109" fmla="*/ 328 h 498"/>
                <a:gd name="T110" fmla="*/ 450 w 495"/>
                <a:gd name="T111" fmla="*/ 344 h 498"/>
                <a:gd name="T112" fmla="*/ 434 w 495"/>
                <a:gd name="T113" fmla="*/ 328 h 498"/>
                <a:gd name="T114" fmla="*/ 466 w 495"/>
                <a:gd name="T115" fmla="*/ 295 h 498"/>
                <a:gd name="T116" fmla="*/ 471 w 495"/>
                <a:gd name="T117" fmla="*/ 319 h 498"/>
                <a:gd name="T118" fmla="*/ 466 w 495"/>
                <a:gd name="T119" fmla="*/ 328 h 498"/>
                <a:gd name="T120" fmla="*/ 466 w 495"/>
                <a:gd name="T121" fmla="*/ 328 h 498"/>
                <a:gd name="T122" fmla="*/ 466 w 495"/>
                <a:gd name="T123" fmla="*/ 32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498">
                  <a:moveTo>
                    <a:pt x="470" y="348"/>
                  </a:moveTo>
                  <a:cubicBezTo>
                    <a:pt x="477" y="341"/>
                    <a:pt x="477" y="341"/>
                    <a:pt x="477" y="341"/>
                  </a:cubicBezTo>
                  <a:cubicBezTo>
                    <a:pt x="479" y="339"/>
                    <a:pt x="489" y="329"/>
                    <a:pt x="488" y="317"/>
                  </a:cubicBezTo>
                  <a:cubicBezTo>
                    <a:pt x="488" y="317"/>
                    <a:pt x="488" y="317"/>
                    <a:pt x="488" y="317"/>
                  </a:cubicBezTo>
                  <a:cubicBezTo>
                    <a:pt x="487" y="313"/>
                    <a:pt x="484" y="299"/>
                    <a:pt x="480" y="281"/>
                  </a:cubicBezTo>
                  <a:cubicBezTo>
                    <a:pt x="485" y="277"/>
                    <a:pt x="485" y="277"/>
                    <a:pt x="485" y="277"/>
                  </a:cubicBezTo>
                  <a:cubicBezTo>
                    <a:pt x="495" y="267"/>
                    <a:pt x="495" y="251"/>
                    <a:pt x="485" y="241"/>
                  </a:cubicBezTo>
                  <a:cubicBezTo>
                    <a:pt x="469" y="225"/>
                    <a:pt x="469" y="225"/>
                    <a:pt x="469" y="225"/>
                  </a:cubicBezTo>
                  <a:cubicBezTo>
                    <a:pt x="454" y="157"/>
                    <a:pt x="436" y="75"/>
                    <a:pt x="435" y="69"/>
                  </a:cubicBezTo>
                  <a:cubicBezTo>
                    <a:pt x="434" y="64"/>
                    <a:pt x="434" y="64"/>
                    <a:pt x="434" y="64"/>
                  </a:cubicBezTo>
                  <a:cubicBezTo>
                    <a:pt x="429" y="63"/>
                    <a:pt x="429" y="63"/>
                    <a:pt x="429" y="63"/>
                  </a:cubicBezTo>
                  <a:cubicBezTo>
                    <a:pt x="428" y="63"/>
                    <a:pt x="372" y="50"/>
                    <a:pt x="314" y="37"/>
                  </a:cubicBezTo>
                  <a:cubicBezTo>
                    <a:pt x="298" y="33"/>
                    <a:pt x="284" y="30"/>
                    <a:pt x="271" y="28"/>
                  </a:cubicBezTo>
                  <a:cubicBezTo>
                    <a:pt x="253" y="9"/>
                    <a:pt x="253" y="9"/>
                    <a:pt x="253" y="9"/>
                  </a:cubicBezTo>
                  <a:cubicBezTo>
                    <a:pt x="243" y="0"/>
                    <a:pt x="228" y="0"/>
                    <a:pt x="218" y="9"/>
                  </a:cubicBezTo>
                  <a:cubicBezTo>
                    <a:pt x="212" y="16"/>
                    <a:pt x="212" y="16"/>
                    <a:pt x="212" y="16"/>
                  </a:cubicBezTo>
                  <a:cubicBezTo>
                    <a:pt x="190" y="11"/>
                    <a:pt x="186" y="11"/>
                    <a:pt x="185" y="11"/>
                  </a:cubicBezTo>
                  <a:cubicBezTo>
                    <a:pt x="165" y="12"/>
                    <a:pt x="150" y="28"/>
                    <a:pt x="148" y="30"/>
                  </a:cubicBezTo>
                  <a:cubicBezTo>
                    <a:pt x="8" y="170"/>
                    <a:pt x="8" y="170"/>
                    <a:pt x="8" y="170"/>
                  </a:cubicBezTo>
                  <a:cubicBezTo>
                    <a:pt x="1" y="177"/>
                    <a:pt x="0" y="188"/>
                    <a:pt x="6" y="194"/>
                  </a:cubicBezTo>
                  <a:cubicBezTo>
                    <a:pt x="304" y="492"/>
                    <a:pt x="304" y="492"/>
                    <a:pt x="304" y="492"/>
                  </a:cubicBezTo>
                  <a:cubicBezTo>
                    <a:pt x="310" y="498"/>
                    <a:pt x="321" y="497"/>
                    <a:pt x="328" y="490"/>
                  </a:cubicBezTo>
                  <a:lnTo>
                    <a:pt x="470" y="348"/>
                  </a:lnTo>
                  <a:close/>
                  <a:moveTo>
                    <a:pt x="315" y="479"/>
                  </a:moveTo>
                  <a:cubicBezTo>
                    <a:pt x="19" y="183"/>
                    <a:pt x="19" y="183"/>
                    <a:pt x="19" y="183"/>
                  </a:cubicBezTo>
                  <a:cubicBezTo>
                    <a:pt x="19" y="183"/>
                    <a:pt x="20" y="182"/>
                    <a:pt x="20" y="181"/>
                  </a:cubicBezTo>
                  <a:cubicBezTo>
                    <a:pt x="142" y="59"/>
                    <a:pt x="142" y="59"/>
                    <a:pt x="142" y="59"/>
                  </a:cubicBezTo>
                  <a:cubicBezTo>
                    <a:pt x="439" y="356"/>
                    <a:pt x="439" y="356"/>
                    <a:pt x="439" y="356"/>
                  </a:cubicBezTo>
                  <a:cubicBezTo>
                    <a:pt x="317" y="478"/>
                    <a:pt x="317" y="478"/>
                    <a:pt x="317" y="478"/>
                  </a:cubicBezTo>
                  <a:cubicBezTo>
                    <a:pt x="316" y="478"/>
                    <a:pt x="315" y="479"/>
                    <a:pt x="315" y="479"/>
                  </a:cubicBezTo>
                  <a:close/>
                  <a:moveTo>
                    <a:pt x="197" y="30"/>
                  </a:moveTo>
                  <a:cubicBezTo>
                    <a:pt x="167" y="61"/>
                    <a:pt x="167" y="61"/>
                    <a:pt x="167" y="61"/>
                  </a:cubicBezTo>
                  <a:cubicBezTo>
                    <a:pt x="154" y="48"/>
                    <a:pt x="154" y="48"/>
                    <a:pt x="154" y="48"/>
                  </a:cubicBezTo>
                  <a:cubicBezTo>
                    <a:pt x="159" y="42"/>
                    <a:pt x="159" y="42"/>
                    <a:pt x="159" y="42"/>
                  </a:cubicBezTo>
                  <a:cubicBezTo>
                    <a:pt x="160" y="42"/>
                    <a:pt x="160" y="42"/>
                    <a:pt x="160" y="42"/>
                  </a:cubicBezTo>
                  <a:cubicBezTo>
                    <a:pt x="160" y="42"/>
                    <a:pt x="172" y="29"/>
                    <a:pt x="185" y="28"/>
                  </a:cubicBezTo>
                  <a:cubicBezTo>
                    <a:pt x="186" y="28"/>
                    <a:pt x="189" y="29"/>
                    <a:pt x="197" y="30"/>
                  </a:cubicBezTo>
                  <a:close/>
                  <a:moveTo>
                    <a:pt x="241" y="21"/>
                  </a:moveTo>
                  <a:cubicBezTo>
                    <a:pt x="473" y="253"/>
                    <a:pt x="473" y="253"/>
                    <a:pt x="473" y="253"/>
                  </a:cubicBezTo>
                  <a:cubicBezTo>
                    <a:pt x="476" y="256"/>
                    <a:pt x="476" y="261"/>
                    <a:pt x="473" y="264"/>
                  </a:cubicBezTo>
                  <a:cubicBezTo>
                    <a:pt x="419" y="318"/>
                    <a:pt x="419" y="318"/>
                    <a:pt x="419" y="318"/>
                  </a:cubicBezTo>
                  <a:cubicBezTo>
                    <a:pt x="399" y="298"/>
                    <a:pt x="399" y="298"/>
                    <a:pt x="399" y="298"/>
                  </a:cubicBezTo>
                  <a:cubicBezTo>
                    <a:pt x="404" y="293"/>
                    <a:pt x="404" y="286"/>
                    <a:pt x="399" y="281"/>
                  </a:cubicBezTo>
                  <a:cubicBezTo>
                    <a:pt x="221" y="104"/>
                    <a:pt x="221" y="104"/>
                    <a:pt x="221" y="104"/>
                  </a:cubicBezTo>
                  <a:cubicBezTo>
                    <a:pt x="217" y="99"/>
                    <a:pt x="209" y="99"/>
                    <a:pt x="205" y="103"/>
                  </a:cubicBezTo>
                  <a:cubicBezTo>
                    <a:pt x="176" y="75"/>
                    <a:pt x="176" y="75"/>
                    <a:pt x="176" y="75"/>
                  </a:cubicBezTo>
                  <a:cubicBezTo>
                    <a:pt x="230" y="21"/>
                    <a:pt x="230" y="21"/>
                    <a:pt x="230" y="21"/>
                  </a:cubicBezTo>
                  <a:cubicBezTo>
                    <a:pt x="233" y="18"/>
                    <a:pt x="238" y="18"/>
                    <a:pt x="241" y="21"/>
                  </a:cubicBezTo>
                  <a:close/>
                  <a:moveTo>
                    <a:pt x="420" y="78"/>
                  </a:moveTo>
                  <a:cubicBezTo>
                    <a:pt x="424" y="95"/>
                    <a:pt x="435" y="150"/>
                    <a:pt x="447" y="203"/>
                  </a:cubicBezTo>
                  <a:cubicBezTo>
                    <a:pt x="293" y="50"/>
                    <a:pt x="293" y="50"/>
                    <a:pt x="293" y="50"/>
                  </a:cubicBezTo>
                  <a:cubicBezTo>
                    <a:pt x="299" y="51"/>
                    <a:pt x="305" y="52"/>
                    <a:pt x="311" y="54"/>
                  </a:cubicBezTo>
                  <a:cubicBezTo>
                    <a:pt x="358" y="64"/>
                    <a:pt x="405" y="75"/>
                    <a:pt x="420" y="78"/>
                  </a:cubicBezTo>
                  <a:close/>
                  <a:moveTo>
                    <a:pt x="466" y="328"/>
                  </a:moveTo>
                  <a:cubicBezTo>
                    <a:pt x="465" y="328"/>
                    <a:pt x="465" y="328"/>
                    <a:pt x="465" y="328"/>
                  </a:cubicBezTo>
                  <a:cubicBezTo>
                    <a:pt x="450" y="344"/>
                    <a:pt x="450" y="344"/>
                    <a:pt x="450" y="344"/>
                  </a:cubicBezTo>
                  <a:cubicBezTo>
                    <a:pt x="434" y="328"/>
                    <a:pt x="434" y="328"/>
                    <a:pt x="434" y="328"/>
                  </a:cubicBezTo>
                  <a:cubicBezTo>
                    <a:pt x="466" y="295"/>
                    <a:pt x="466" y="295"/>
                    <a:pt x="466" y="295"/>
                  </a:cubicBezTo>
                  <a:cubicBezTo>
                    <a:pt x="469" y="307"/>
                    <a:pt x="470" y="316"/>
                    <a:pt x="471" y="319"/>
                  </a:cubicBezTo>
                  <a:cubicBezTo>
                    <a:pt x="471" y="322"/>
                    <a:pt x="467" y="327"/>
                    <a:pt x="466" y="328"/>
                  </a:cubicBezTo>
                  <a:close/>
                  <a:moveTo>
                    <a:pt x="466" y="328"/>
                  </a:moveTo>
                  <a:cubicBezTo>
                    <a:pt x="466" y="328"/>
                    <a:pt x="466" y="328"/>
                    <a:pt x="466" y="328"/>
                  </a:cubicBezTo>
                </a:path>
              </a:pathLst>
            </a:custGeom>
            <a:solidFill>
              <a:srgbClr val="DA45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4" name="Freeform 132"/>
            <p:cNvSpPr>
              <a:spLocks noEditPoints="1"/>
            </p:cNvSpPr>
            <p:nvPr>
              <p:custDataLst>
                <p:tags r:id="rId87"/>
              </p:custDataLst>
            </p:nvPr>
          </p:nvSpPr>
          <p:spPr bwMode="auto">
            <a:xfrm>
              <a:off x="9320213" y="1543050"/>
              <a:ext cx="503238" cy="501650"/>
            </a:xfrm>
            <a:custGeom>
              <a:avLst/>
              <a:gdLst>
                <a:gd name="T0" fmla="*/ 293 w 317"/>
                <a:gd name="T1" fmla="*/ 175 h 316"/>
                <a:gd name="T2" fmla="*/ 266 w 317"/>
                <a:gd name="T3" fmla="*/ 50 h 316"/>
                <a:gd name="T4" fmla="*/ 157 w 317"/>
                <a:gd name="T5" fmla="*/ 26 h 316"/>
                <a:gd name="T6" fmla="*/ 139 w 317"/>
                <a:gd name="T7" fmla="*/ 22 h 316"/>
                <a:gd name="T8" fmla="*/ 293 w 317"/>
                <a:gd name="T9" fmla="*/ 175 h 316"/>
                <a:gd name="T10" fmla="*/ 280 w 317"/>
                <a:gd name="T11" fmla="*/ 300 h 316"/>
                <a:gd name="T12" fmla="*/ 296 w 317"/>
                <a:gd name="T13" fmla="*/ 316 h 316"/>
                <a:gd name="T14" fmla="*/ 311 w 317"/>
                <a:gd name="T15" fmla="*/ 300 h 316"/>
                <a:gd name="T16" fmla="*/ 312 w 317"/>
                <a:gd name="T17" fmla="*/ 300 h 316"/>
                <a:gd name="T18" fmla="*/ 317 w 317"/>
                <a:gd name="T19" fmla="*/ 291 h 316"/>
                <a:gd name="T20" fmla="*/ 312 w 317"/>
                <a:gd name="T21" fmla="*/ 267 h 316"/>
                <a:gd name="T22" fmla="*/ 280 w 317"/>
                <a:gd name="T23" fmla="*/ 300 h 316"/>
                <a:gd name="T24" fmla="*/ 6 w 317"/>
                <a:gd name="T25" fmla="*/ 14 h 316"/>
                <a:gd name="T26" fmla="*/ 5 w 317"/>
                <a:gd name="T27" fmla="*/ 14 h 316"/>
                <a:gd name="T28" fmla="*/ 0 w 317"/>
                <a:gd name="T29" fmla="*/ 20 h 316"/>
                <a:gd name="T30" fmla="*/ 13 w 317"/>
                <a:gd name="T31" fmla="*/ 33 h 316"/>
                <a:gd name="T32" fmla="*/ 43 w 317"/>
                <a:gd name="T33" fmla="*/ 2 h 316"/>
                <a:gd name="T34" fmla="*/ 31 w 317"/>
                <a:gd name="T35" fmla="*/ 0 h 316"/>
                <a:gd name="T36" fmla="*/ 6 w 317"/>
                <a:gd name="T37" fmla="*/ 14 h 316"/>
                <a:gd name="T38" fmla="*/ 6 w 317"/>
                <a:gd name="T39" fmla="*/ 14 h 316"/>
                <a:gd name="T40" fmla="*/ 6 w 317"/>
                <a:gd name="T41"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316">
                  <a:moveTo>
                    <a:pt x="293" y="175"/>
                  </a:moveTo>
                  <a:cubicBezTo>
                    <a:pt x="281" y="122"/>
                    <a:pt x="270" y="67"/>
                    <a:pt x="266" y="50"/>
                  </a:cubicBezTo>
                  <a:cubicBezTo>
                    <a:pt x="251" y="47"/>
                    <a:pt x="204" y="36"/>
                    <a:pt x="157" y="26"/>
                  </a:cubicBezTo>
                  <a:cubicBezTo>
                    <a:pt x="151" y="24"/>
                    <a:pt x="145" y="23"/>
                    <a:pt x="139" y="22"/>
                  </a:cubicBezTo>
                  <a:lnTo>
                    <a:pt x="293" y="175"/>
                  </a:lnTo>
                  <a:close/>
                  <a:moveTo>
                    <a:pt x="280" y="300"/>
                  </a:moveTo>
                  <a:cubicBezTo>
                    <a:pt x="296" y="316"/>
                    <a:pt x="296" y="316"/>
                    <a:pt x="296" y="316"/>
                  </a:cubicBezTo>
                  <a:cubicBezTo>
                    <a:pt x="311" y="300"/>
                    <a:pt x="311" y="300"/>
                    <a:pt x="311" y="300"/>
                  </a:cubicBezTo>
                  <a:cubicBezTo>
                    <a:pt x="312" y="300"/>
                    <a:pt x="312" y="300"/>
                    <a:pt x="312" y="300"/>
                  </a:cubicBezTo>
                  <a:cubicBezTo>
                    <a:pt x="313" y="299"/>
                    <a:pt x="317" y="294"/>
                    <a:pt x="317" y="291"/>
                  </a:cubicBezTo>
                  <a:cubicBezTo>
                    <a:pt x="316" y="288"/>
                    <a:pt x="315" y="279"/>
                    <a:pt x="312" y="267"/>
                  </a:cubicBezTo>
                  <a:lnTo>
                    <a:pt x="280" y="300"/>
                  </a:lnTo>
                  <a:close/>
                  <a:moveTo>
                    <a:pt x="6" y="14"/>
                  </a:moveTo>
                  <a:cubicBezTo>
                    <a:pt x="5" y="14"/>
                    <a:pt x="5" y="14"/>
                    <a:pt x="5" y="14"/>
                  </a:cubicBezTo>
                  <a:cubicBezTo>
                    <a:pt x="0" y="20"/>
                    <a:pt x="0" y="20"/>
                    <a:pt x="0" y="20"/>
                  </a:cubicBezTo>
                  <a:cubicBezTo>
                    <a:pt x="13" y="33"/>
                    <a:pt x="13" y="33"/>
                    <a:pt x="13" y="33"/>
                  </a:cubicBezTo>
                  <a:cubicBezTo>
                    <a:pt x="43" y="2"/>
                    <a:pt x="43" y="2"/>
                    <a:pt x="43" y="2"/>
                  </a:cubicBezTo>
                  <a:cubicBezTo>
                    <a:pt x="35" y="1"/>
                    <a:pt x="32" y="0"/>
                    <a:pt x="31" y="0"/>
                  </a:cubicBezTo>
                  <a:cubicBezTo>
                    <a:pt x="18" y="1"/>
                    <a:pt x="6" y="14"/>
                    <a:pt x="6" y="14"/>
                  </a:cubicBezTo>
                  <a:close/>
                  <a:moveTo>
                    <a:pt x="6" y="14"/>
                  </a:moveTo>
                  <a:cubicBezTo>
                    <a:pt x="6" y="14"/>
                    <a:pt x="6" y="14"/>
                    <a:pt x="6" y="14"/>
                  </a:cubicBezTo>
                </a:path>
              </a:pathLst>
            </a:custGeom>
            <a:solidFill>
              <a:srgbClr val="EC9D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5" name="Freeform 133"/>
            <p:cNvSpPr>
              <a:spLocks noEditPoints="1"/>
            </p:cNvSpPr>
            <p:nvPr>
              <p:custDataLst>
                <p:tags r:id="rId88"/>
              </p:custDataLst>
            </p:nvPr>
          </p:nvSpPr>
          <p:spPr bwMode="auto">
            <a:xfrm>
              <a:off x="9355138" y="1527175"/>
              <a:ext cx="476250" cy="476250"/>
            </a:xfrm>
            <a:custGeom>
              <a:avLst/>
              <a:gdLst>
                <a:gd name="T0" fmla="*/ 0 w 300"/>
                <a:gd name="T1" fmla="*/ 57 h 300"/>
                <a:gd name="T2" fmla="*/ 29 w 300"/>
                <a:gd name="T3" fmla="*/ 85 h 300"/>
                <a:gd name="T4" fmla="*/ 45 w 300"/>
                <a:gd name="T5" fmla="*/ 86 h 300"/>
                <a:gd name="T6" fmla="*/ 223 w 300"/>
                <a:gd name="T7" fmla="*/ 263 h 300"/>
                <a:gd name="T8" fmla="*/ 223 w 300"/>
                <a:gd name="T9" fmla="*/ 280 h 300"/>
                <a:gd name="T10" fmla="*/ 243 w 300"/>
                <a:gd name="T11" fmla="*/ 300 h 300"/>
                <a:gd name="T12" fmla="*/ 297 w 300"/>
                <a:gd name="T13" fmla="*/ 246 h 300"/>
                <a:gd name="T14" fmla="*/ 297 w 300"/>
                <a:gd name="T15" fmla="*/ 235 h 300"/>
                <a:gd name="T16" fmla="*/ 65 w 300"/>
                <a:gd name="T17" fmla="*/ 3 h 300"/>
                <a:gd name="T18" fmla="*/ 54 w 300"/>
                <a:gd name="T19" fmla="*/ 3 h 300"/>
                <a:gd name="T20" fmla="*/ 0 w 300"/>
                <a:gd name="T21" fmla="*/ 57 h 300"/>
                <a:gd name="T22" fmla="*/ 253 w 300"/>
                <a:gd name="T23" fmla="*/ 251 h 300"/>
                <a:gd name="T24" fmla="*/ 236 w 300"/>
                <a:gd name="T25" fmla="*/ 251 h 300"/>
                <a:gd name="T26" fmla="*/ 58 w 300"/>
                <a:gd name="T27" fmla="*/ 73 h 300"/>
                <a:gd name="T28" fmla="*/ 58 w 300"/>
                <a:gd name="T29" fmla="*/ 56 h 300"/>
                <a:gd name="T30" fmla="*/ 58 w 300"/>
                <a:gd name="T31" fmla="*/ 56 h 300"/>
                <a:gd name="T32" fmla="*/ 75 w 300"/>
                <a:gd name="T33" fmla="*/ 56 h 300"/>
                <a:gd name="T34" fmla="*/ 253 w 300"/>
                <a:gd name="T35" fmla="*/ 234 h 300"/>
                <a:gd name="T36" fmla="*/ 253 w 300"/>
                <a:gd name="T37" fmla="*/ 251 h 300"/>
                <a:gd name="T38" fmla="*/ 253 w 300"/>
                <a:gd name="T39" fmla="*/ 251 h 300"/>
                <a:gd name="T40" fmla="*/ 253 w 300"/>
                <a:gd name="T41" fmla="*/ 25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0" h="300">
                  <a:moveTo>
                    <a:pt x="0" y="57"/>
                  </a:moveTo>
                  <a:cubicBezTo>
                    <a:pt x="29" y="85"/>
                    <a:pt x="29" y="85"/>
                    <a:pt x="29" y="85"/>
                  </a:cubicBezTo>
                  <a:cubicBezTo>
                    <a:pt x="33" y="81"/>
                    <a:pt x="41" y="81"/>
                    <a:pt x="45" y="86"/>
                  </a:cubicBezTo>
                  <a:cubicBezTo>
                    <a:pt x="223" y="263"/>
                    <a:pt x="223" y="263"/>
                    <a:pt x="223" y="263"/>
                  </a:cubicBezTo>
                  <a:cubicBezTo>
                    <a:pt x="228" y="268"/>
                    <a:pt x="228" y="275"/>
                    <a:pt x="223" y="280"/>
                  </a:cubicBezTo>
                  <a:cubicBezTo>
                    <a:pt x="243" y="300"/>
                    <a:pt x="243" y="300"/>
                    <a:pt x="243" y="300"/>
                  </a:cubicBezTo>
                  <a:cubicBezTo>
                    <a:pt x="297" y="246"/>
                    <a:pt x="297" y="246"/>
                    <a:pt x="297" y="246"/>
                  </a:cubicBezTo>
                  <a:cubicBezTo>
                    <a:pt x="300" y="243"/>
                    <a:pt x="300" y="238"/>
                    <a:pt x="297" y="235"/>
                  </a:cubicBezTo>
                  <a:cubicBezTo>
                    <a:pt x="65" y="3"/>
                    <a:pt x="65" y="3"/>
                    <a:pt x="65" y="3"/>
                  </a:cubicBezTo>
                  <a:cubicBezTo>
                    <a:pt x="62" y="0"/>
                    <a:pt x="57" y="0"/>
                    <a:pt x="54" y="3"/>
                  </a:cubicBezTo>
                  <a:lnTo>
                    <a:pt x="0" y="57"/>
                  </a:lnTo>
                  <a:close/>
                  <a:moveTo>
                    <a:pt x="253" y="251"/>
                  </a:moveTo>
                  <a:cubicBezTo>
                    <a:pt x="248" y="255"/>
                    <a:pt x="241" y="255"/>
                    <a:pt x="236" y="251"/>
                  </a:cubicBezTo>
                  <a:cubicBezTo>
                    <a:pt x="58" y="73"/>
                    <a:pt x="58" y="73"/>
                    <a:pt x="58" y="73"/>
                  </a:cubicBezTo>
                  <a:cubicBezTo>
                    <a:pt x="54" y="68"/>
                    <a:pt x="54" y="61"/>
                    <a:pt x="58" y="56"/>
                  </a:cubicBezTo>
                  <a:cubicBezTo>
                    <a:pt x="58" y="56"/>
                    <a:pt x="58" y="56"/>
                    <a:pt x="58" y="56"/>
                  </a:cubicBezTo>
                  <a:cubicBezTo>
                    <a:pt x="63" y="51"/>
                    <a:pt x="70" y="51"/>
                    <a:pt x="75" y="56"/>
                  </a:cubicBezTo>
                  <a:cubicBezTo>
                    <a:pt x="253" y="234"/>
                    <a:pt x="253" y="234"/>
                    <a:pt x="253" y="234"/>
                  </a:cubicBezTo>
                  <a:cubicBezTo>
                    <a:pt x="257" y="238"/>
                    <a:pt x="257" y="246"/>
                    <a:pt x="253" y="251"/>
                  </a:cubicBezTo>
                  <a:close/>
                  <a:moveTo>
                    <a:pt x="253" y="251"/>
                  </a:moveTo>
                  <a:cubicBezTo>
                    <a:pt x="253" y="251"/>
                    <a:pt x="253" y="251"/>
                    <a:pt x="253" y="2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6" name="Freeform 134"/>
            <p:cNvSpPr>
              <a:spLocks noEditPoints="1"/>
            </p:cNvSpPr>
            <p:nvPr>
              <p:custDataLst>
                <p:tags r:id="rId89"/>
              </p:custDataLst>
            </p:nvPr>
          </p:nvSpPr>
          <p:spPr bwMode="auto">
            <a:xfrm>
              <a:off x="9440863" y="1608138"/>
              <a:ext cx="322263" cy="323850"/>
            </a:xfrm>
            <a:custGeom>
              <a:avLst/>
              <a:gdLst>
                <a:gd name="T0" fmla="*/ 199 w 203"/>
                <a:gd name="T1" fmla="*/ 200 h 204"/>
                <a:gd name="T2" fmla="*/ 199 w 203"/>
                <a:gd name="T3" fmla="*/ 183 h 204"/>
                <a:gd name="T4" fmla="*/ 21 w 203"/>
                <a:gd name="T5" fmla="*/ 5 h 204"/>
                <a:gd name="T6" fmla="*/ 4 w 203"/>
                <a:gd name="T7" fmla="*/ 5 h 204"/>
                <a:gd name="T8" fmla="*/ 4 w 203"/>
                <a:gd name="T9" fmla="*/ 5 h 204"/>
                <a:gd name="T10" fmla="*/ 4 w 203"/>
                <a:gd name="T11" fmla="*/ 22 h 204"/>
                <a:gd name="T12" fmla="*/ 182 w 203"/>
                <a:gd name="T13" fmla="*/ 200 h 204"/>
                <a:gd name="T14" fmla="*/ 199 w 203"/>
                <a:gd name="T15" fmla="*/ 200 h 204"/>
                <a:gd name="T16" fmla="*/ 199 w 203"/>
                <a:gd name="T17" fmla="*/ 200 h 204"/>
                <a:gd name="T18" fmla="*/ 199 w 203"/>
                <a:gd name="T19"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04">
                  <a:moveTo>
                    <a:pt x="199" y="200"/>
                  </a:moveTo>
                  <a:cubicBezTo>
                    <a:pt x="203" y="195"/>
                    <a:pt x="203" y="187"/>
                    <a:pt x="199" y="183"/>
                  </a:cubicBezTo>
                  <a:cubicBezTo>
                    <a:pt x="21" y="5"/>
                    <a:pt x="21" y="5"/>
                    <a:pt x="21" y="5"/>
                  </a:cubicBezTo>
                  <a:cubicBezTo>
                    <a:pt x="16" y="0"/>
                    <a:pt x="9" y="0"/>
                    <a:pt x="4" y="5"/>
                  </a:cubicBezTo>
                  <a:cubicBezTo>
                    <a:pt x="4" y="5"/>
                    <a:pt x="4" y="5"/>
                    <a:pt x="4" y="5"/>
                  </a:cubicBezTo>
                  <a:cubicBezTo>
                    <a:pt x="0" y="10"/>
                    <a:pt x="0" y="17"/>
                    <a:pt x="4" y="22"/>
                  </a:cubicBezTo>
                  <a:cubicBezTo>
                    <a:pt x="182" y="200"/>
                    <a:pt x="182" y="200"/>
                    <a:pt x="182" y="200"/>
                  </a:cubicBezTo>
                  <a:cubicBezTo>
                    <a:pt x="187" y="204"/>
                    <a:pt x="194" y="204"/>
                    <a:pt x="199" y="200"/>
                  </a:cubicBezTo>
                  <a:close/>
                  <a:moveTo>
                    <a:pt x="199" y="200"/>
                  </a:moveTo>
                  <a:cubicBezTo>
                    <a:pt x="199" y="200"/>
                    <a:pt x="199" y="200"/>
                    <a:pt x="199" y="200"/>
                  </a:cubicBezTo>
                </a:path>
              </a:pathLst>
            </a:custGeom>
            <a:solidFill>
              <a:srgbClr val="DA44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7" name="Freeform 135"/>
            <p:cNvSpPr>
              <a:spLocks noEditPoints="1"/>
            </p:cNvSpPr>
            <p:nvPr>
              <p:custDataLst>
                <p:tags r:id="rId90"/>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close/>
                  <a:moveTo>
                    <a:pt x="394" y="0"/>
                  </a:moveTo>
                  <a:lnTo>
                    <a:pt x="394" y="0"/>
                  </a:lnTo>
                  <a:close/>
                </a:path>
              </a:pathLst>
            </a:custGeom>
            <a:solidFill>
              <a:srgbClr val="FFDC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8" name="Freeform 136"/>
            <p:cNvSpPr>
              <a:spLocks noEditPoints="1"/>
            </p:cNvSpPr>
            <p:nvPr>
              <p:custDataLst>
                <p:tags r:id="rId91"/>
              </p:custDataLst>
            </p:nvPr>
          </p:nvSpPr>
          <p:spPr bwMode="auto">
            <a:xfrm>
              <a:off x="9685338" y="1862138"/>
              <a:ext cx="852488" cy="854075"/>
            </a:xfrm>
            <a:custGeom>
              <a:avLst/>
              <a:gdLst>
                <a:gd name="T0" fmla="*/ 394 w 537"/>
                <a:gd name="T1" fmla="*/ 0 h 538"/>
                <a:gd name="T2" fmla="*/ 37 w 537"/>
                <a:gd name="T3" fmla="*/ 356 h 538"/>
                <a:gd name="T4" fmla="*/ 0 w 537"/>
                <a:gd name="T5" fmla="*/ 538 h 538"/>
                <a:gd name="T6" fmla="*/ 181 w 537"/>
                <a:gd name="T7" fmla="*/ 500 h 538"/>
                <a:gd name="T8" fmla="*/ 537 w 537"/>
                <a:gd name="T9" fmla="*/ 144 h 538"/>
                <a:gd name="T10" fmla="*/ 394 w 537"/>
                <a:gd name="T11" fmla="*/ 0 h 538"/>
                <a:gd name="T12" fmla="*/ 394 w 537"/>
                <a:gd name="T13" fmla="*/ 0 h 538"/>
                <a:gd name="T14" fmla="*/ 394 w 537"/>
                <a:gd name="T15" fmla="*/ 0 h 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538">
                  <a:moveTo>
                    <a:pt x="394" y="0"/>
                  </a:moveTo>
                  <a:lnTo>
                    <a:pt x="37" y="356"/>
                  </a:lnTo>
                  <a:lnTo>
                    <a:pt x="0" y="538"/>
                  </a:lnTo>
                  <a:lnTo>
                    <a:pt x="181" y="500"/>
                  </a:lnTo>
                  <a:lnTo>
                    <a:pt x="537" y="144"/>
                  </a:lnTo>
                  <a:lnTo>
                    <a:pt x="394" y="0"/>
                  </a:lnTo>
                  <a:moveTo>
                    <a:pt x="394" y="0"/>
                  </a:move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39" name="Freeform 137"/>
            <p:cNvSpPr>
              <a:spLocks noEditPoints="1"/>
            </p:cNvSpPr>
            <p:nvPr>
              <p:custDataLst>
                <p:tags r:id="rId92"/>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close/>
                  <a:moveTo>
                    <a:pt x="356" y="0"/>
                  </a:moveTo>
                  <a:lnTo>
                    <a:pt x="356" y="0"/>
                  </a:lnTo>
                  <a:close/>
                </a:path>
              </a:pathLst>
            </a:custGeom>
            <a:solidFill>
              <a:srgbClr val="FECD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0" name="Freeform 138"/>
            <p:cNvSpPr>
              <a:spLocks noEditPoints="1"/>
            </p:cNvSpPr>
            <p:nvPr>
              <p:custDataLst>
                <p:tags r:id="rId93"/>
              </p:custDataLst>
            </p:nvPr>
          </p:nvSpPr>
          <p:spPr bwMode="auto">
            <a:xfrm>
              <a:off x="9779000" y="1827213"/>
              <a:ext cx="793750" cy="793750"/>
            </a:xfrm>
            <a:custGeom>
              <a:avLst/>
              <a:gdLst>
                <a:gd name="T0" fmla="*/ 356 w 500"/>
                <a:gd name="T1" fmla="*/ 0 h 500"/>
                <a:gd name="T2" fmla="*/ 500 w 500"/>
                <a:gd name="T3" fmla="*/ 144 h 500"/>
                <a:gd name="T4" fmla="*/ 143 w 500"/>
                <a:gd name="T5" fmla="*/ 500 h 500"/>
                <a:gd name="T6" fmla="*/ 0 w 500"/>
                <a:gd name="T7" fmla="*/ 356 h 500"/>
                <a:gd name="T8" fmla="*/ 356 w 500"/>
                <a:gd name="T9" fmla="*/ 0 h 500"/>
                <a:gd name="T10" fmla="*/ 356 w 500"/>
                <a:gd name="T11" fmla="*/ 0 h 500"/>
                <a:gd name="T12" fmla="*/ 356 w 50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500" h="500">
                  <a:moveTo>
                    <a:pt x="356" y="0"/>
                  </a:moveTo>
                  <a:lnTo>
                    <a:pt x="500" y="144"/>
                  </a:lnTo>
                  <a:lnTo>
                    <a:pt x="143" y="500"/>
                  </a:lnTo>
                  <a:lnTo>
                    <a:pt x="0" y="356"/>
                  </a:lnTo>
                  <a:lnTo>
                    <a:pt x="356" y="0"/>
                  </a:lnTo>
                  <a:moveTo>
                    <a:pt x="356" y="0"/>
                  </a:move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1" name="Freeform 139"/>
            <p:cNvSpPr>
              <a:spLocks noEditPoints="1"/>
            </p:cNvSpPr>
            <p:nvPr>
              <p:custDataLst>
                <p:tags r:id="rId94"/>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close/>
                  <a:moveTo>
                    <a:pt x="12" y="0"/>
                  </a:moveTo>
                  <a:lnTo>
                    <a:pt x="12" y="0"/>
                  </a:lnTo>
                  <a:close/>
                </a:path>
              </a:pathLst>
            </a:custGeom>
            <a:solidFill>
              <a:srgbClr val="AEA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2" name="Freeform 140"/>
            <p:cNvSpPr>
              <a:spLocks noEditPoints="1"/>
            </p:cNvSpPr>
            <p:nvPr>
              <p:custDataLst>
                <p:tags r:id="rId95"/>
              </p:custDataLst>
            </p:nvPr>
          </p:nvSpPr>
          <p:spPr bwMode="auto">
            <a:xfrm>
              <a:off x="9685338" y="2620963"/>
              <a:ext cx="92075" cy="95250"/>
            </a:xfrm>
            <a:custGeom>
              <a:avLst/>
              <a:gdLst>
                <a:gd name="T0" fmla="*/ 12 w 58"/>
                <a:gd name="T1" fmla="*/ 0 h 60"/>
                <a:gd name="T2" fmla="*/ 0 w 58"/>
                <a:gd name="T3" fmla="*/ 60 h 60"/>
                <a:gd name="T4" fmla="*/ 58 w 58"/>
                <a:gd name="T5" fmla="*/ 48 h 60"/>
                <a:gd name="T6" fmla="*/ 12 w 58"/>
                <a:gd name="T7" fmla="*/ 0 h 60"/>
                <a:gd name="T8" fmla="*/ 12 w 58"/>
                <a:gd name="T9" fmla="*/ 0 h 60"/>
                <a:gd name="T10" fmla="*/ 12 w 58"/>
                <a:gd name="T11" fmla="*/ 0 h 60"/>
              </a:gdLst>
              <a:ahLst/>
              <a:cxnLst>
                <a:cxn ang="0">
                  <a:pos x="T0" y="T1"/>
                </a:cxn>
                <a:cxn ang="0">
                  <a:pos x="T2" y="T3"/>
                </a:cxn>
                <a:cxn ang="0">
                  <a:pos x="T4" y="T5"/>
                </a:cxn>
                <a:cxn ang="0">
                  <a:pos x="T6" y="T7"/>
                </a:cxn>
                <a:cxn ang="0">
                  <a:pos x="T8" y="T9"/>
                </a:cxn>
                <a:cxn ang="0">
                  <a:pos x="T10" y="T11"/>
                </a:cxn>
              </a:cxnLst>
              <a:rect l="0" t="0" r="r" b="b"/>
              <a:pathLst>
                <a:path w="58" h="60">
                  <a:moveTo>
                    <a:pt x="12" y="0"/>
                  </a:moveTo>
                  <a:lnTo>
                    <a:pt x="0" y="60"/>
                  </a:lnTo>
                  <a:lnTo>
                    <a:pt x="58" y="48"/>
                  </a:lnTo>
                  <a:lnTo>
                    <a:pt x="12" y="0"/>
                  </a:lnTo>
                  <a:moveTo>
                    <a:pt x="12" y="0"/>
                  </a:move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3" name="Freeform 141"/>
            <p:cNvSpPr>
              <a:spLocks noEditPoints="1"/>
            </p:cNvSpPr>
            <p:nvPr>
              <p:custDataLst>
                <p:tags r:id="rId96"/>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close/>
                  <a:moveTo>
                    <a:pt x="0" y="112"/>
                  </a:moveTo>
                  <a:lnTo>
                    <a:pt x="0" y="112"/>
                  </a:lnTo>
                  <a:close/>
                </a:path>
              </a:pathLst>
            </a:custGeom>
            <a:solidFill>
              <a:srgbClr val="CC9D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4" name="Freeform 142"/>
            <p:cNvSpPr>
              <a:spLocks noEditPoints="1"/>
            </p:cNvSpPr>
            <p:nvPr>
              <p:custDataLst>
                <p:tags r:id="rId97"/>
              </p:custDataLst>
            </p:nvPr>
          </p:nvSpPr>
          <p:spPr bwMode="auto">
            <a:xfrm>
              <a:off x="9685338" y="2538413"/>
              <a:ext cx="287338" cy="177800"/>
            </a:xfrm>
            <a:custGeom>
              <a:avLst/>
              <a:gdLst>
                <a:gd name="T0" fmla="*/ 0 w 181"/>
                <a:gd name="T1" fmla="*/ 112 h 112"/>
                <a:gd name="T2" fmla="*/ 133 w 181"/>
                <a:gd name="T3" fmla="*/ 26 h 112"/>
                <a:gd name="T4" fmla="*/ 178 w 181"/>
                <a:gd name="T5" fmla="*/ 0 h 112"/>
                <a:gd name="T6" fmla="*/ 181 w 181"/>
                <a:gd name="T7" fmla="*/ 74 h 112"/>
                <a:gd name="T8" fmla="*/ 0 w 181"/>
                <a:gd name="T9" fmla="*/ 112 h 112"/>
                <a:gd name="T10" fmla="*/ 0 w 181"/>
                <a:gd name="T11" fmla="*/ 112 h 112"/>
                <a:gd name="T12" fmla="*/ 0 w 181"/>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81" h="112">
                  <a:moveTo>
                    <a:pt x="0" y="112"/>
                  </a:moveTo>
                  <a:lnTo>
                    <a:pt x="133" y="26"/>
                  </a:lnTo>
                  <a:lnTo>
                    <a:pt x="178" y="0"/>
                  </a:lnTo>
                  <a:lnTo>
                    <a:pt x="181" y="74"/>
                  </a:lnTo>
                  <a:lnTo>
                    <a:pt x="0" y="112"/>
                  </a:lnTo>
                  <a:moveTo>
                    <a:pt x="0" y="112"/>
                  </a:move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5" name="Freeform 143"/>
            <p:cNvSpPr>
              <a:spLocks noEditPoints="1"/>
            </p:cNvSpPr>
            <p:nvPr>
              <p:custDataLst>
                <p:tags r:id="rId98"/>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close/>
                  <a:moveTo>
                    <a:pt x="43" y="0"/>
                  </a:moveTo>
                  <a:lnTo>
                    <a:pt x="43"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6" name="Freeform 144"/>
            <p:cNvSpPr>
              <a:spLocks noEditPoints="1"/>
            </p:cNvSpPr>
            <p:nvPr>
              <p:custDataLst>
                <p:tags r:id="rId99"/>
              </p:custDataLst>
            </p:nvPr>
          </p:nvSpPr>
          <p:spPr bwMode="auto">
            <a:xfrm>
              <a:off x="9685338" y="2671763"/>
              <a:ext cx="92075" cy="44450"/>
            </a:xfrm>
            <a:custGeom>
              <a:avLst/>
              <a:gdLst>
                <a:gd name="T0" fmla="*/ 43 w 58"/>
                <a:gd name="T1" fmla="*/ 0 h 28"/>
                <a:gd name="T2" fmla="*/ 0 w 58"/>
                <a:gd name="T3" fmla="*/ 28 h 28"/>
                <a:gd name="T4" fmla="*/ 58 w 58"/>
                <a:gd name="T5" fmla="*/ 16 h 28"/>
                <a:gd name="T6" fmla="*/ 43 w 58"/>
                <a:gd name="T7" fmla="*/ 0 h 28"/>
                <a:gd name="T8" fmla="*/ 43 w 58"/>
                <a:gd name="T9" fmla="*/ 0 h 28"/>
                <a:gd name="T10" fmla="*/ 43 w 58"/>
                <a:gd name="T11" fmla="*/ 0 h 28"/>
              </a:gdLst>
              <a:ahLst/>
              <a:cxnLst>
                <a:cxn ang="0">
                  <a:pos x="T0" y="T1"/>
                </a:cxn>
                <a:cxn ang="0">
                  <a:pos x="T2" y="T3"/>
                </a:cxn>
                <a:cxn ang="0">
                  <a:pos x="T4" y="T5"/>
                </a:cxn>
                <a:cxn ang="0">
                  <a:pos x="T6" y="T7"/>
                </a:cxn>
                <a:cxn ang="0">
                  <a:pos x="T8" y="T9"/>
                </a:cxn>
                <a:cxn ang="0">
                  <a:pos x="T10" y="T11"/>
                </a:cxn>
              </a:cxnLst>
              <a:rect l="0" t="0" r="r" b="b"/>
              <a:pathLst>
                <a:path w="58" h="28">
                  <a:moveTo>
                    <a:pt x="43" y="0"/>
                  </a:moveTo>
                  <a:lnTo>
                    <a:pt x="0" y="28"/>
                  </a:lnTo>
                  <a:lnTo>
                    <a:pt x="58" y="16"/>
                  </a:lnTo>
                  <a:lnTo>
                    <a:pt x="43" y="0"/>
                  </a:lnTo>
                  <a:moveTo>
                    <a:pt x="43" y="0"/>
                  </a:move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7" name="Freeform 145"/>
            <p:cNvSpPr>
              <a:spLocks noEditPoints="1"/>
            </p:cNvSpPr>
            <p:nvPr>
              <p:custDataLst>
                <p:tags r:id="rId100"/>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close/>
                  <a:moveTo>
                    <a:pt x="85" y="23"/>
                  </a:moveTo>
                  <a:lnTo>
                    <a:pt x="85" y="23"/>
                  </a:lnTo>
                  <a:close/>
                </a:path>
              </a:pathLst>
            </a:custGeom>
            <a:solidFill>
              <a:srgbClr val="F0BF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8" name="Freeform 146"/>
            <p:cNvSpPr>
              <a:spLocks noEditPoints="1"/>
            </p:cNvSpPr>
            <p:nvPr>
              <p:custDataLst>
                <p:tags r:id="rId101"/>
              </p:custDataLst>
            </p:nvPr>
          </p:nvSpPr>
          <p:spPr bwMode="auto">
            <a:xfrm>
              <a:off x="9685338" y="2466975"/>
              <a:ext cx="258763" cy="249237"/>
            </a:xfrm>
            <a:custGeom>
              <a:avLst/>
              <a:gdLst>
                <a:gd name="T0" fmla="*/ 85 w 163"/>
                <a:gd name="T1" fmla="*/ 23 h 157"/>
                <a:gd name="T2" fmla="*/ 0 w 163"/>
                <a:gd name="T3" fmla="*/ 157 h 157"/>
                <a:gd name="T4" fmla="*/ 133 w 163"/>
                <a:gd name="T5" fmla="*/ 71 h 157"/>
                <a:gd name="T6" fmla="*/ 163 w 163"/>
                <a:gd name="T7" fmla="*/ 16 h 157"/>
                <a:gd name="T8" fmla="*/ 120 w 163"/>
                <a:gd name="T9" fmla="*/ 0 h 157"/>
                <a:gd name="T10" fmla="*/ 85 w 163"/>
                <a:gd name="T11" fmla="*/ 23 h 157"/>
                <a:gd name="T12" fmla="*/ 85 w 163"/>
                <a:gd name="T13" fmla="*/ 23 h 157"/>
                <a:gd name="T14" fmla="*/ 85 w 163"/>
                <a:gd name="T15" fmla="*/ 23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57">
                  <a:moveTo>
                    <a:pt x="85" y="23"/>
                  </a:moveTo>
                  <a:lnTo>
                    <a:pt x="0" y="157"/>
                  </a:lnTo>
                  <a:lnTo>
                    <a:pt x="133" y="71"/>
                  </a:lnTo>
                  <a:lnTo>
                    <a:pt x="163" y="16"/>
                  </a:lnTo>
                  <a:lnTo>
                    <a:pt x="120" y="0"/>
                  </a:lnTo>
                  <a:lnTo>
                    <a:pt x="85" y="23"/>
                  </a:lnTo>
                  <a:moveTo>
                    <a:pt x="85" y="23"/>
                  </a:moveTo>
                  <a:lnTo>
                    <a:pt x="85"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49" name="Freeform 147"/>
            <p:cNvSpPr>
              <a:spLocks noEditPoints="1"/>
            </p:cNvSpPr>
            <p:nvPr>
              <p:custDataLst>
                <p:tags r:id="rId102"/>
              </p:custDataLst>
            </p:nvPr>
          </p:nvSpPr>
          <p:spPr bwMode="auto">
            <a:xfrm>
              <a:off x="9744075" y="1862138"/>
              <a:ext cx="642938" cy="641350"/>
            </a:xfrm>
            <a:custGeom>
              <a:avLst/>
              <a:gdLst>
                <a:gd name="T0" fmla="*/ 48 w 405"/>
                <a:gd name="T1" fmla="*/ 404 h 404"/>
                <a:gd name="T2" fmla="*/ 34 w 405"/>
                <a:gd name="T3" fmla="*/ 370 h 404"/>
                <a:gd name="T4" fmla="*/ 0 w 405"/>
                <a:gd name="T5" fmla="*/ 356 h 404"/>
                <a:gd name="T6" fmla="*/ 357 w 405"/>
                <a:gd name="T7" fmla="*/ 0 h 404"/>
                <a:gd name="T8" fmla="*/ 405 w 405"/>
                <a:gd name="T9" fmla="*/ 48 h 404"/>
                <a:gd name="T10" fmla="*/ 48 w 405"/>
                <a:gd name="T11" fmla="*/ 404 h 404"/>
                <a:gd name="T12" fmla="*/ 48 w 405"/>
                <a:gd name="T13" fmla="*/ 404 h 404"/>
                <a:gd name="T14" fmla="*/ 48 w 405"/>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404">
                  <a:moveTo>
                    <a:pt x="48" y="404"/>
                  </a:moveTo>
                  <a:cubicBezTo>
                    <a:pt x="48" y="404"/>
                    <a:pt x="47" y="383"/>
                    <a:pt x="34" y="370"/>
                  </a:cubicBezTo>
                  <a:cubicBezTo>
                    <a:pt x="21" y="356"/>
                    <a:pt x="0" y="356"/>
                    <a:pt x="0" y="356"/>
                  </a:cubicBezTo>
                  <a:cubicBezTo>
                    <a:pt x="357" y="0"/>
                    <a:pt x="357" y="0"/>
                    <a:pt x="357" y="0"/>
                  </a:cubicBezTo>
                  <a:cubicBezTo>
                    <a:pt x="405" y="48"/>
                    <a:pt x="405" y="48"/>
                    <a:pt x="405" y="48"/>
                  </a:cubicBezTo>
                  <a:lnTo>
                    <a:pt x="48" y="404"/>
                  </a:lnTo>
                  <a:close/>
                  <a:moveTo>
                    <a:pt x="48" y="404"/>
                  </a:moveTo>
                  <a:cubicBezTo>
                    <a:pt x="48" y="404"/>
                    <a:pt x="48" y="404"/>
                    <a:pt x="48" y="404"/>
                  </a:cubicBezTo>
                </a:path>
              </a:pathLst>
            </a:custGeom>
            <a:solidFill>
              <a:srgbClr val="FEE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0" name="Freeform 148"/>
            <p:cNvSpPr>
              <a:spLocks noEditPoints="1"/>
            </p:cNvSpPr>
            <p:nvPr>
              <p:custDataLst>
                <p:tags r:id="rId103"/>
              </p:custDataLst>
            </p:nvPr>
          </p:nvSpPr>
          <p:spPr bwMode="auto">
            <a:xfrm>
              <a:off x="9820275" y="1938338"/>
              <a:ext cx="641350" cy="641350"/>
            </a:xfrm>
            <a:custGeom>
              <a:avLst/>
              <a:gdLst>
                <a:gd name="T0" fmla="*/ 48 w 404"/>
                <a:gd name="T1" fmla="*/ 404 h 404"/>
                <a:gd name="T2" fmla="*/ 34 w 404"/>
                <a:gd name="T3" fmla="*/ 370 h 404"/>
                <a:gd name="T4" fmla="*/ 0 w 404"/>
                <a:gd name="T5" fmla="*/ 356 h 404"/>
                <a:gd name="T6" fmla="*/ 357 w 404"/>
                <a:gd name="T7" fmla="*/ 0 h 404"/>
                <a:gd name="T8" fmla="*/ 404 w 404"/>
                <a:gd name="T9" fmla="*/ 48 h 404"/>
                <a:gd name="T10" fmla="*/ 48 w 404"/>
                <a:gd name="T11" fmla="*/ 404 h 404"/>
                <a:gd name="T12" fmla="*/ 48 w 404"/>
                <a:gd name="T13" fmla="*/ 404 h 404"/>
                <a:gd name="T14" fmla="*/ 48 w 404"/>
                <a:gd name="T15" fmla="*/ 404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4">
                  <a:moveTo>
                    <a:pt x="48" y="404"/>
                  </a:moveTo>
                  <a:cubicBezTo>
                    <a:pt x="48" y="404"/>
                    <a:pt x="47" y="383"/>
                    <a:pt x="34" y="370"/>
                  </a:cubicBezTo>
                  <a:cubicBezTo>
                    <a:pt x="20" y="356"/>
                    <a:pt x="0" y="356"/>
                    <a:pt x="0" y="356"/>
                  </a:cubicBezTo>
                  <a:cubicBezTo>
                    <a:pt x="357" y="0"/>
                    <a:pt x="357" y="0"/>
                    <a:pt x="357" y="0"/>
                  </a:cubicBezTo>
                  <a:cubicBezTo>
                    <a:pt x="404" y="48"/>
                    <a:pt x="404" y="48"/>
                    <a:pt x="404" y="48"/>
                  </a:cubicBezTo>
                  <a:lnTo>
                    <a:pt x="48" y="404"/>
                  </a:lnTo>
                  <a:close/>
                  <a:moveTo>
                    <a:pt x="48" y="404"/>
                  </a:moveTo>
                  <a:cubicBezTo>
                    <a:pt x="48" y="404"/>
                    <a:pt x="48" y="404"/>
                    <a:pt x="48" y="404"/>
                  </a:cubicBezTo>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1" name="Freeform 149"/>
            <p:cNvSpPr>
              <a:spLocks noEditPoints="1"/>
            </p:cNvSpPr>
            <p:nvPr>
              <p:custDataLst>
                <p:tags r:id="rId104"/>
              </p:custDataLst>
            </p:nvPr>
          </p:nvSpPr>
          <p:spPr bwMode="auto">
            <a:xfrm>
              <a:off x="9896475" y="2014538"/>
              <a:ext cx="641350" cy="641350"/>
            </a:xfrm>
            <a:custGeom>
              <a:avLst/>
              <a:gdLst>
                <a:gd name="T0" fmla="*/ 48 w 404"/>
                <a:gd name="T1" fmla="*/ 403 h 403"/>
                <a:gd name="T2" fmla="*/ 34 w 404"/>
                <a:gd name="T3" fmla="*/ 370 h 403"/>
                <a:gd name="T4" fmla="*/ 0 w 404"/>
                <a:gd name="T5" fmla="*/ 356 h 403"/>
                <a:gd name="T6" fmla="*/ 356 w 404"/>
                <a:gd name="T7" fmla="*/ 0 h 403"/>
                <a:gd name="T8" fmla="*/ 404 w 404"/>
                <a:gd name="T9" fmla="*/ 48 h 403"/>
                <a:gd name="T10" fmla="*/ 48 w 404"/>
                <a:gd name="T11" fmla="*/ 403 h 403"/>
                <a:gd name="T12" fmla="*/ 48 w 404"/>
                <a:gd name="T13" fmla="*/ 403 h 403"/>
                <a:gd name="T14" fmla="*/ 48 w 404"/>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403">
                  <a:moveTo>
                    <a:pt x="48" y="403"/>
                  </a:moveTo>
                  <a:cubicBezTo>
                    <a:pt x="48" y="403"/>
                    <a:pt x="46" y="382"/>
                    <a:pt x="34" y="370"/>
                  </a:cubicBezTo>
                  <a:cubicBezTo>
                    <a:pt x="21" y="357"/>
                    <a:pt x="0" y="356"/>
                    <a:pt x="0" y="356"/>
                  </a:cubicBezTo>
                  <a:cubicBezTo>
                    <a:pt x="356" y="0"/>
                    <a:pt x="356" y="0"/>
                    <a:pt x="356" y="0"/>
                  </a:cubicBezTo>
                  <a:cubicBezTo>
                    <a:pt x="404" y="48"/>
                    <a:pt x="404" y="48"/>
                    <a:pt x="404" y="48"/>
                  </a:cubicBezTo>
                  <a:lnTo>
                    <a:pt x="48" y="403"/>
                  </a:lnTo>
                  <a:close/>
                  <a:moveTo>
                    <a:pt x="48" y="403"/>
                  </a:moveTo>
                  <a:cubicBezTo>
                    <a:pt x="48" y="403"/>
                    <a:pt x="48" y="403"/>
                    <a:pt x="48" y="403"/>
                  </a:cubicBezTo>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2" name="Freeform 150"/>
            <p:cNvSpPr>
              <a:spLocks noEditPoints="1"/>
            </p:cNvSpPr>
            <p:nvPr>
              <p:custDataLst>
                <p:tags r:id="rId105"/>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close/>
                  <a:moveTo>
                    <a:pt x="27" y="0"/>
                  </a:moveTo>
                  <a:lnTo>
                    <a:pt x="27" y="0"/>
                  </a:lnTo>
                  <a:close/>
                </a:path>
              </a:pathLst>
            </a:custGeom>
            <a:solidFill>
              <a:srgbClr val="63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3" name="Freeform 151"/>
            <p:cNvSpPr>
              <a:spLocks noEditPoints="1"/>
            </p:cNvSpPr>
            <p:nvPr>
              <p:custDataLst>
                <p:tags r:id="rId106"/>
              </p:custDataLst>
            </p:nvPr>
          </p:nvSpPr>
          <p:spPr bwMode="auto">
            <a:xfrm>
              <a:off x="9685338" y="2647950"/>
              <a:ext cx="68263" cy="68262"/>
            </a:xfrm>
            <a:custGeom>
              <a:avLst/>
              <a:gdLst>
                <a:gd name="T0" fmla="*/ 27 w 43"/>
                <a:gd name="T1" fmla="*/ 0 h 43"/>
                <a:gd name="T2" fmla="*/ 0 w 43"/>
                <a:gd name="T3" fmla="*/ 43 h 43"/>
                <a:gd name="T4" fmla="*/ 43 w 43"/>
                <a:gd name="T5" fmla="*/ 15 h 43"/>
                <a:gd name="T6" fmla="*/ 27 w 43"/>
                <a:gd name="T7" fmla="*/ 0 h 43"/>
                <a:gd name="T8" fmla="*/ 27 w 43"/>
                <a:gd name="T9" fmla="*/ 0 h 43"/>
                <a:gd name="T10" fmla="*/ 27 w 43"/>
                <a:gd name="T11" fmla="*/ 0 h 43"/>
              </a:gdLst>
              <a:ahLst/>
              <a:cxnLst>
                <a:cxn ang="0">
                  <a:pos x="T0" y="T1"/>
                </a:cxn>
                <a:cxn ang="0">
                  <a:pos x="T2" y="T3"/>
                </a:cxn>
                <a:cxn ang="0">
                  <a:pos x="T4" y="T5"/>
                </a:cxn>
                <a:cxn ang="0">
                  <a:pos x="T6" y="T7"/>
                </a:cxn>
                <a:cxn ang="0">
                  <a:pos x="T8" y="T9"/>
                </a:cxn>
                <a:cxn ang="0">
                  <a:pos x="T10" y="T11"/>
                </a:cxn>
              </a:cxnLst>
              <a:rect l="0" t="0" r="r" b="b"/>
              <a:pathLst>
                <a:path w="43" h="43">
                  <a:moveTo>
                    <a:pt x="27" y="0"/>
                  </a:moveTo>
                  <a:lnTo>
                    <a:pt x="0" y="43"/>
                  </a:lnTo>
                  <a:lnTo>
                    <a:pt x="43" y="15"/>
                  </a:lnTo>
                  <a:lnTo>
                    <a:pt x="27" y="0"/>
                  </a:lnTo>
                  <a:moveTo>
                    <a:pt x="27" y="0"/>
                  </a:move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4" name="Freeform 152"/>
            <p:cNvSpPr>
              <a:spLocks noEditPoints="1"/>
            </p:cNvSpPr>
            <p:nvPr>
              <p:custDataLst>
                <p:tags r:id="rId107"/>
              </p:custDataLst>
            </p:nvPr>
          </p:nvSpPr>
          <p:spPr bwMode="auto">
            <a:xfrm>
              <a:off x="10310813" y="1744663"/>
              <a:ext cx="346075" cy="346075"/>
            </a:xfrm>
            <a:custGeom>
              <a:avLst/>
              <a:gdLst>
                <a:gd name="T0" fmla="*/ 143 w 218"/>
                <a:gd name="T1" fmla="*/ 218 h 218"/>
                <a:gd name="T2" fmla="*/ 0 w 218"/>
                <a:gd name="T3" fmla="*/ 74 h 218"/>
                <a:gd name="T4" fmla="*/ 34 w 218"/>
                <a:gd name="T5" fmla="*/ 40 h 218"/>
                <a:gd name="T6" fmla="*/ 178 w 218"/>
                <a:gd name="T7" fmla="*/ 40 h 218"/>
                <a:gd name="T8" fmla="*/ 178 w 218"/>
                <a:gd name="T9" fmla="*/ 183 h 218"/>
                <a:gd name="T10" fmla="*/ 143 w 218"/>
                <a:gd name="T11" fmla="*/ 218 h 218"/>
                <a:gd name="T12" fmla="*/ 143 w 218"/>
                <a:gd name="T13" fmla="*/ 218 h 218"/>
                <a:gd name="T14" fmla="*/ 143 w 218"/>
                <a:gd name="T15" fmla="*/ 218 h 2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218">
                  <a:moveTo>
                    <a:pt x="143" y="218"/>
                  </a:moveTo>
                  <a:cubicBezTo>
                    <a:pt x="0" y="74"/>
                    <a:pt x="0" y="74"/>
                    <a:pt x="0" y="74"/>
                  </a:cubicBezTo>
                  <a:cubicBezTo>
                    <a:pt x="34" y="40"/>
                    <a:pt x="34" y="40"/>
                    <a:pt x="34" y="40"/>
                  </a:cubicBezTo>
                  <a:cubicBezTo>
                    <a:pt x="74" y="0"/>
                    <a:pt x="138" y="0"/>
                    <a:pt x="178" y="40"/>
                  </a:cubicBezTo>
                  <a:cubicBezTo>
                    <a:pt x="218" y="79"/>
                    <a:pt x="217" y="144"/>
                    <a:pt x="178" y="183"/>
                  </a:cubicBezTo>
                  <a:lnTo>
                    <a:pt x="143" y="218"/>
                  </a:lnTo>
                  <a:close/>
                  <a:moveTo>
                    <a:pt x="143" y="218"/>
                  </a:moveTo>
                  <a:cubicBezTo>
                    <a:pt x="143" y="218"/>
                    <a:pt x="143" y="218"/>
                    <a:pt x="143" y="218"/>
                  </a:cubicBezTo>
                </a:path>
              </a:pathLst>
            </a:custGeom>
            <a:solidFill>
              <a:srgbClr val="E573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5" name="Freeform 153"/>
            <p:cNvSpPr>
              <a:spLocks noEditPoints="1"/>
            </p:cNvSpPr>
            <p:nvPr>
              <p:custDataLst>
                <p:tags r:id="rId108"/>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close/>
                  <a:moveTo>
                    <a:pt x="22" y="0"/>
                  </a:moveTo>
                  <a:lnTo>
                    <a:pt x="22" y="0"/>
                  </a:lnTo>
                  <a:close/>
                </a:path>
              </a:pathLst>
            </a:custGeom>
            <a:solidFill>
              <a:srgbClr val="E6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6" name="Freeform 154"/>
            <p:cNvSpPr>
              <a:spLocks noEditPoints="1"/>
            </p:cNvSpPr>
            <p:nvPr>
              <p:custDataLst>
                <p:tags r:id="rId109"/>
              </p:custDataLst>
            </p:nvPr>
          </p:nvSpPr>
          <p:spPr bwMode="auto">
            <a:xfrm>
              <a:off x="10298113" y="1816100"/>
              <a:ext cx="285750" cy="285750"/>
            </a:xfrm>
            <a:custGeom>
              <a:avLst/>
              <a:gdLst>
                <a:gd name="T0" fmla="*/ 22 w 180"/>
                <a:gd name="T1" fmla="*/ 0 h 180"/>
                <a:gd name="T2" fmla="*/ 180 w 180"/>
                <a:gd name="T3" fmla="*/ 159 h 180"/>
                <a:gd name="T4" fmla="*/ 159 w 180"/>
                <a:gd name="T5" fmla="*/ 180 h 180"/>
                <a:gd name="T6" fmla="*/ 0 w 180"/>
                <a:gd name="T7" fmla="*/ 21 h 180"/>
                <a:gd name="T8" fmla="*/ 22 w 180"/>
                <a:gd name="T9" fmla="*/ 0 h 180"/>
                <a:gd name="T10" fmla="*/ 22 w 180"/>
                <a:gd name="T11" fmla="*/ 0 h 180"/>
                <a:gd name="T12" fmla="*/ 22 w 180"/>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80" h="180">
                  <a:moveTo>
                    <a:pt x="22" y="0"/>
                  </a:moveTo>
                  <a:lnTo>
                    <a:pt x="180" y="159"/>
                  </a:lnTo>
                  <a:lnTo>
                    <a:pt x="159" y="180"/>
                  </a:lnTo>
                  <a:lnTo>
                    <a:pt x="0" y="21"/>
                  </a:lnTo>
                  <a:lnTo>
                    <a:pt x="22" y="0"/>
                  </a:lnTo>
                  <a:moveTo>
                    <a:pt x="22" y="0"/>
                  </a:move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7" name="Freeform 155"/>
            <p:cNvSpPr>
              <a:spLocks noEditPoints="1"/>
            </p:cNvSpPr>
            <p:nvPr>
              <p:custDataLst>
                <p:tags r:id="rId110"/>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2F2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8" name="Freeform 156"/>
            <p:cNvSpPr>
              <a:spLocks noEditPoints="1"/>
            </p:cNvSpPr>
            <p:nvPr>
              <p:custDataLst>
                <p:tags r:id="rId111"/>
              </p:custDataLst>
            </p:nvPr>
          </p:nvSpPr>
          <p:spPr bwMode="auto">
            <a:xfrm>
              <a:off x="10298113" y="1816100"/>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59" name="Freeform 157"/>
            <p:cNvSpPr>
              <a:spLocks noEditPoints="1"/>
            </p:cNvSpPr>
            <p:nvPr>
              <p:custDataLst>
                <p:tags r:id="rId112"/>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close/>
                  <a:moveTo>
                    <a:pt x="0" y="21"/>
                  </a:move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0" name="Freeform 158"/>
            <p:cNvSpPr>
              <a:spLocks noEditPoints="1"/>
            </p:cNvSpPr>
            <p:nvPr>
              <p:custDataLst>
                <p:tags r:id="rId113"/>
              </p:custDataLst>
            </p:nvPr>
          </p:nvSpPr>
          <p:spPr bwMode="auto">
            <a:xfrm>
              <a:off x="10382250" y="1900238"/>
              <a:ext cx="119063" cy="117475"/>
            </a:xfrm>
            <a:custGeom>
              <a:avLst/>
              <a:gdLst>
                <a:gd name="T0" fmla="*/ 0 w 75"/>
                <a:gd name="T1" fmla="*/ 21 h 74"/>
                <a:gd name="T2" fmla="*/ 22 w 75"/>
                <a:gd name="T3" fmla="*/ 0 h 74"/>
                <a:gd name="T4" fmla="*/ 75 w 75"/>
                <a:gd name="T5" fmla="*/ 53 h 74"/>
                <a:gd name="T6" fmla="*/ 53 w 75"/>
                <a:gd name="T7" fmla="*/ 74 h 74"/>
                <a:gd name="T8" fmla="*/ 0 w 75"/>
                <a:gd name="T9" fmla="*/ 21 h 74"/>
                <a:gd name="T10" fmla="*/ 0 w 75"/>
                <a:gd name="T11" fmla="*/ 21 h 74"/>
                <a:gd name="T12" fmla="*/ 0 w 75"/>
                <a:gd name="T13" fmla="*/ 21 h 74"/>
              </a:gdLst>
              <a:ahLst/>
              <a:cxnLst>
                <a:cxn ang="0">
                  <a:pos x="T0" y="T1"/>
                </a:cxn>
                <a:cxn ang="0">
                  <a:pos x="T2" y="T3"/>
                </a:cxn>
                <a:cxn ang="0">
                  <a:pos x="T4" y="T5"/>
                </a:cxn>
                <a:cxn ang="0">
                  <a:pos x="T6" y="T7"/>
                </a:cxn>
                <a:cxn ang="0">
                  <a:pos x="T8" y="T9"/>
                </a:cxn>
                <a:cxn ang="0">
                  <a:pos x="T10" y="T11"/>
                </a:cxn>
                <a:cxn ang="0">
                  <a:pos x="T12" y="T13"/>
                </a:cxn>
              </a:cxnLst>
              <a:rect l="0" t="0" r="r" b="b"/>
              <a:pathLst>
                <a:path w="75" h="74">
                  <a:moveTo>
                    <a:pt x="0" y="21"/>
                  </a:moveTo>
                  <a:lnTo>
                    <a:pt x="22" y="0"/>
                  </a:lnTo>
                  <a:lnTo>
                    <a:pt x="75" y="53"/>
                  </a:lnTo>
                  <a:lnTo>
                    <a:pt x="53" y="74"/>
                  </a:lnTo>
                  <a:lnTo>
                    <a:pt x="0" y="21"/>
                  </a:lnTo>
                  <a:moveTo>
                    <a:pt x="0" y="21"/>
                  </a:move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1" name="Freeform 159"/>
            <p:cNvSpPr>
              <a:spLocks noEditPoints="1"/>
            </p:cNvSpPr>
            <p:nvPr>
              <p:custDataLst>
                <p:tags r:id="rId114"/>
              </p:custDataLst>
            </p:nvPr>
          </p:nvSpPr>
          <p:spPr bwMode="auto">
            <a:xfrm>
              <a:off x="10594975" y="1863725"/>
              <a:ext cx="30163" cy="96837"/>
            </a:xfrm>
            <a:custGeom>
              <a:avLst/>
              <a:gdLst>
                <a:gd name="T0" fmla="*/ 8 w 19"/>
                <a:gd name="T1" fmla="*/ 30 h 61"/>
                <a:gd name="T2" fmla="*/ 8 w 19"/>
                <a:gd name="T3" fmla="*/ 60 h 61"/>
                <a:gd name="T4" fmla="*/ 18 w 19"/>
                <a:gd name="T5" fmla="*/ 29 h 61"/>
                <a:gd name="T6" fmla="*/ 3 w 19"/>
                <a:gd name="T7" fmla="*/ 1 h 61"/>
                <a:gd name="T8" fmla="*/ 8 w 19"/>
                <a:gd name="T9" fmla="*/ 30 h 61"/>
                <a:gd name="T10" fmla="*/ 8 w 19"/>
                <a:gd name="T11" fmla="*/ 30 h 61"/>
                <a:gd name="T12" fmla="*/ 8 w 19"/>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19" h="61">
                  <a:moveTo>
                    <a:pt x="8" y="30"/>
                  </a:moveTo>
                  <a:cubicBezTo>
                    <a:pt x="9" y="47"/>
                    <a:pt x="5" y="61"/>
                    <a:pt x="8" y="60"/>
                  </a:cubicBezTo>
                  <a:cubicBezTo>
                    <a:pt x="11" y="60"/>
                    <a:pt x="19" y="46"/>
                    <a:pt x="18" y="29"/>
                  </a:cubicBezTo>
                  <a:cubicBezTo>
                    <a:pt x="16" y="13"/>
                    <a:pt x="5" y="0"/>
                    <a:pt x="3" y="1"/>
                  </a:cubicBezTo>
                  <a:cubicBezTo>
                    <a:pt x="0" y="1"/>
                    <a:pt x="6" y="14"/>
                    <a:pt x="8" y="30"/>
                  </a:cubicBezTo>
                  <a:close/>
                  <a:moveTo>
                    <a:pt x="8" y="30"/>
                  </a:moveTo>
                  <a:cubicBezTo>
                    <a:pt x="8" y="30"/>
                    <a:pt x="8" y="30"/>
                    <a:pt x="8" y="3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2" name="Freeform 160"/>
            <p:cNvSpPr>
              <a:spLocks noEditPoints="1"/>
            </p:cNvSpPr>
            <p:nvPr>
              <p:custDataLst>
                <p:tags r:id="rId115"/>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close/>
                  <a:moveTo>
                    <a:pt x="55" y="62"/>
                  </a:moveTo>
                  <a:lnTo>
                    <a:pt x="55" y="62"/>
                  </a:lnTo>
                  <a:close/>
                </a:path>
              </a:pathLst>
            </a:custGeom>
            <a:solidFill>
              <a:srgbClr val="F9CB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3" name="Freeform 161"/>
            <p:cNvSpPr>
              <a:spLocks noEditPoints="1"/>
            </p:cNvSpPr>
            <p:nvPr>
              <p:custDataLst>
                <p:tags r:id="rId116"/>
              </p:custDataLst>
            </p:nvPr>
          </p:nvSpPr>
          <p:spPr bwMode="auto">
            <a:xfrm>
              <a:off x="10277475" y="1862138"/>
              <a:ext cx="109538" cy="98425"/>
            </a:xfrm>
            <a:custGeom>
              <a:avLst/>
              <a:gdLst>
                <a:gd name="T0" fmla="*/ 55 w 69"/>
                <a:gd name="T1" fmla="*/ 62 h 62"/>
                <a:gd name="T2" fmla="*/ 69 w 69"/>
                <a:gd name="T3" fmla="*/ 48 h 62"/>
                <a:gd name="T4" fmla="*/ 21 w 69"/>
                <a:gd name="T5" fmla="*/ 0 h 62"/>
                <a:gd name="T6" fmla="*/ 0 w 69"/>
                <a:gd name="T7" fmla="*/ 21 h 62"/>
                <a:gd name="T8" fmla="*/ 55 w 69"/>
                <a:gd name="T9" fmla="*/ 62 h 62"/>
                <a:gd name="T10" fmla="*/ 55 w 69"/>
                <a:gd name="T11" fmla="*/ 62 h 62"/>
                <a:gd name="T12" fmla="*/ 55 w 69"/>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9" h="62">
                  <a:moveTo>
                    <a:pt x="55" y="62"/>
                  </a:moveTo>
                  <a:lnTo>
                    <a:pt x="69" y="48"/>
                  </a:lnTo>
                  <a:lnTo>
                    <a:pt x="21" y="0"/>
                  </a:lnTo>
                  <a:lnTo>
                    <a:pt x="0" y="21"/>
                  </a:lnTo>
                  <a:lnTo>
                    <a:pt x="55" y="62"/>
                  </a:lnTo>
                  <a:moveTo>
                    <a:pt x="55" y="62"/>
                  </a:moveTo>
                  <a:lnTo>
                    <a:pt x="55"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4" name="Freeform 162"/>
            <p:cNvSpPr>
              <a:spLocks noEditPoints="1"/>
            </p:cNvSpPr>
            <p:nvPr>
              <p:custDataLst>
                <p:tags r:id="rId117"/>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close/>
                  <a:moveTo>
                    <a:pt x="54" y="55"/>
                  </a:moveTo>
                  <a:lnTo>
                    <a:pt x="54" y="55"/>
                  </a:lnTo>
                  <a:close/>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5" name="Freeform 163"/>
            <p:cNvSpPr>
              <a:spLocks noEditPoints="1"/>
            </p:cNvSpPr>
            <p:nvPr>
              <p:custDataLst>
                <p:tags r:id="rId118"/>
              </p:custDataLst>
            </p:nvPr>
          </p:nvSpPr>
          <p:spPr bwMode="auto">
            <a:xfrm>
              <a:off x="10364788" y="1938338"/>
              <a:ext cx="96838" cy="87312"/>
            </a:xfrm>
            <a:custGeom>
              <a:avLst/>
              <a:gdLst>
                <a:gd name="T0" fmla="*/ 54 w 61"/>
                <a:gd name="T1" fmla="*/ 55 h 55"/>
                <a:gd name="T2" fmla="*/ 61 w 61"/>
                <a:gd name="T3" fmla="*/ 48 h 55"/>
                <a:gd name="T4" fmla="*/ 14 w 61"/>
                <a:gd name="T5" fmla="*/ 0 h 55"/>
                <a:gd name="T6" fmla="*/ 0 w 61"/>
                <a:gd name="T7" fmla="*/ 14 h 55"/>
                <a:gd name="T8" fmla="*/ 54 w 61"/>
                <a:gd name="T9" fmla="*/ 55 h 55"/>
                <a:gd name="T10" fmla="*/ 54 w 61"/>
                <a:gd name="T11" fmla="*/ 55 h 55"/>
                <a:gd name="T12" fmla="*/ 54 w 61"/>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61" h="55">
                  <a:moveTo>
                    <a:pt x="54" y="55"/>
                  </a:moveTo>
                  <a:lnTo>
                    <a:pt x="61" y="48"/>
                  </a:lnTo>
                  <a:lnTo>
                    <a:pt x="14" y="0"/>
                  </a:lnTo>
                  <a:lnTo>
                    <a:pt x="0" y="14"/>
                  </a:lnTo>
                  <a:lnTo>
                    <a:pt x="54" y="55"/>
                  </a:lnTo>
                  <a:moveTo>
                    <a:pt x="54" y="55"/>
                  </a:moveTo>
                  <a:lnTo>
                    <a:pt x="54"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6" name="Freeform 164"/>
            <p:cNvSpPr>
              <a:spLocks noEditPoints="1"/>
            </p:cNvSpPr>
            <p:nvPr>
              <p:custDataLst>
                <p:tags r:id="rId119"/>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close/>
                  <a:moveTo>
                    <a:pt x="55" y="48"/>
                  </a:moveTo>
                  <a:lnTo>
                    <a:pt x="55" y="48"/>
                  </a:lnTo>
                  <a:close/>
                </a:path>
              </a:pathLst>
            </a:custGeom>
            <a:solidFill>
              <a:srgbClr val="E2A7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7" name="Freeform 165"/>
            <p:cNvSpPr>
              <a:spLocks noEditPoints="1"/>
            </p:cNvSpPr>
            <p:nvPr>
              <p:custDataLst>
                <p:tags r:id="rId120"/>
              </p:custDataLst>
            </p:nvPr>
          </p:nvSpPr>
          <p:spPr bwMode="auto">
            <a:xfrm>
              <a:off x="10450513" y="2014538"/>
              <a:ext cx="87313" cy="76200"/>
            </a:xfrm>
            <a:custGeom>
              <a:avLst/>
              <a:gdLst>
                <a:gd name="T0" fmla="*/ 55 w 55"/>
                <a:gd name="T1" fmla="*/ 48 h 48"/>
                <a:gd name="T2" fmla="*/ 7 w 55"/>
                <a:gd name="T3" fmla="*/ 0 h 48"/>
                <a:gd name="T4" fmla="*/ 0 w 55"/>
                <a:gd name="T5" fmla="*/ 7 h 48"/>
                <a:gd name="T6" fmla="*/ 55 w 55"/>
                <a:gd name="T7" fmla="*/ 48 h 48"/>
                <a:gd name="T8" fmla="*/ 55 w 55"/>
                <a:gd name="T9" fmla="*/ 48 h 48"/>
                <a:gd name="T10" fmla="*/ 55 w 55"/>
                <a:gd name="T11" fmla="*/ 48 h 48"/>
              </a:gdLst>
              <a:ahLst/>
              <a:cxnLst>
                <a:cxn ang="0">
                  <a:pos x="T0" y="T1"/>
                </a:cxn>
                <a:cxn ang="0">
                  <a:pos x="T2" y="T3"/>
                </a:cxn>
                <a:cxn ang="0">
                  <a:pos x="T4" y="T5"/>
                </a:cxn>
                <a:cxn ang="0">
                  <a:pos x="T6" y="T7"/>
                </a:cxn>
                <a:cxn ang="0">
                  <a:pos x="T8" y="T9"/>
                </a:cxn>
                <a:cxn ang="0">
                  <a:pos x="T10" y="T11"/>
                </a:cxn>
              </a:cxnLst>
              <a:rect l="0" t="0" r="r" b="b"/>
              <a:pathLst>
                <a:path w="55" h="48">
                  <a:moveTo>
                    <a:pt x="55" y="48"/>
                  </a:moveTo>
                  <a:lnTo>
                    <a:pt x="7" y="0"/>
                  </a:lnTo>
                  <a:lnTo>
                    <a:pt x="0" y="7"/>
                  </a:lnTo>
                  <a:lnTo>
                    <a:pt x="55" y="48"/>
                  </a:lnTo>
                  <a:moveTo>
                    <a:pt x="55" y="48"/>
                  </a:moveTo>
                  <a:lnTo>
                    <a:pt x="5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8" name="Freeform 166"/>
            <p:cNvSpPr/>
            <p:nvPr>
              <p:custDataLst>
                <p:tags r:id="rId121"/>
              </p:custDataLst>
            </p:nvPr>
          </p:nvSpPr>
          <p:spPr bwMode="auto">
            <a:xfrm>
              <a:off x="10355263" y="3452813"/>
              <a:ext cx="760413" cy="763587"/>
            </a:xfrm>
            <a:custGeom>
              <a:avLst/>
              <a:gdLst>
                <a:gd name="T0" fmla="*/ 479 w 479"/>
                <a:gd name="T1" fmla="*/ 283 h 481"/>
                <a:gd name="T2" fmla="*/ 298 w 479"/>
                <a:gd name="T3" fmla="*/ 481 h 481"/>
                <a:gd name="T4" fmla="*/ 0 w 479"/>
                <a:gd name="T5" fmla="*/ 193 h 481"/>
                <a:gd name="T6" fmla="*/ 5 w 479"/>
                <a:gd name="T7" fmla="*/ 12 h 481"/>
                <a:gd name="T8" fmla="*/ 199 w 479"/>
                <a:gd name="T9" fmla="*/ 0 h 481"/>
                <a:gd name="T10" fmla="*/ 479 w 479"/>
                <a:gd name="T11" fmla="*/ 283 h 481"/>
              </a:gdLst>
              <a:ahLst/>
              <a:cxnLst>
                <a:cxn ang="0">
                  <a:pos x="T0" y="T1"/>
                </a:cxn>
                <a:cxn ang="0">
                  <a:pos x="T2" y="T3"/>
                </a:cxn>
                <a:cxn ang="0">
                  <a:pos x="T4" y="T5"/>
                </a:cxn>
                <a:cxn ang="0">
                  <a:pos x="T6" y="T7"/>
                </a:cxn>
                <a:cxn ang="0">
                  <a:pos x="T8" y="T9"/>
                </a:cxn>
                <a:cxn ang="0">
                  <a:pos x="T10" y="T11"/>
                </a:cxn>
              </a:cxnLst>
              <a:rect l="0" t="0" r="r" b="b"/>
              <a:pathLst>
                <a:path w="479" h="481">
                  <a:moveTo>
                    <a:pt x="479" y="283"/>
                  </a:moveTo>
                  <a:lnTo>
                    <a:pt x="298" y="481"/>
                  </a:lnTo>
                  <a:lnTo>
                    <a:pt x="0" y="193"/>
                  </a:lnTo>
                  <a:lnTo>
                    <a:pt x="5" y="12"/>
                  </a:lnTo>
                  <a:lnTo>
                    <a:pt x="199" y="0"/>
                  </a:lnTo>
                  <a:lnTo>
                    <a:pt x="479" y="283"/>
                  </a:lnTo>
                  <a:close/>
                </a:path>
              </a:pathLst>
            </a:custGeom>
            <a:solidFill>
              <a:srgbClr val="33B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69" name="Oval 167"/>
            <p:cNvSpPr>
              <a:spLocks noChangeArrowheads="1"/>
            </p:cNvSpPr>
            <p:nvPr>
              <p:custDataLst>
                <p:tags r:id="rId122"/>
              </p:custDataLst>
            </p:nvPr>
          </p:nvSpPr>
          <p:spPr bwMode="auto">
            <a:xfrm>
              <a:off x="10445750" y="3527425"/>
              <a:ext cx="149225" cy="150812"/>
            </a:xfrm>
            <a:prstGeom prst="ellipse">
              <a:avLst/>
            </a:prstGeom>
            <a:solidFill>
              <a:srgbClr val="7DCE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0" name="Oval 168"/>
            <p:cNvSpPr>
              <a:spLocks noChangeArrowheads="1"/>
            </p:cNvSpPr>
            <p:nvPr>
              <p:custDataLst>
                <p:tags r:id="rId123"/>
              </p:custDataLst>
            </p:nvPr>
          </p:nvSpPr>
          <p:spPr bwMode="auto">
            <a:xfrm>
              <a:off x="10490200" y="3568700"/>
              <a:ext cx="66675" cy="682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1" name="Freeform 169"/>
            <p:cNvSpPr>
              <a:spLocks noEditPoints="1"/>
            </p:cNvSpPr>
            <p:nvPr>
              <p:custDataLst>
                <p:tags r:id="rId124"/>
              </p:custDataLst>
            </p:nvPr>
          </p:nvSpPr>
          <p:spPr bwMode="auto">
            <a:xfrm>
              <a:off x="9779000" y="2852738"/>
              <a:ext cx="841375" cy="862012"/>
            </a:xfrm>
            <a:custGeom>
              <a:avLst/>
              <a:gdLst>
                <a:gd name="T0" fmla="*/ 0 w 530"/>
                <a:gd name="T1" fmla="*/ 265 h 543"/>
                <a:gd name="T2" fmla="*/ 132 w 530"/>
                <a:gd name="T3" fmla="*/ 495 h 543"/>
                <a:gd name="T4" fmla="*/ 398 w 530"/>
                <a:gd name="T5" fmla="*/ 495 h 543"/>
                <a:gd name="T6" fmla="*/ 530 w 530"/>
                <a:gd name="T7" fmla="*/ 265 h 543"/>
                <a:gd name="T8" fmla="*/ 265 w 530"/>
                <a:gd name="T9" fmla="*/ 0 h 543"/>
                <a:gd name="T10" fmla="*/ 0 w 530"/>
                <a:gd name="T11" fmla="*/ 265 h 543"/>
                <a:gd name="T12" fmla="*/ 0 w 530"/>
                <a:gd name="T13" fmla="*/ 265 h 543"/>
                <a:gd name="T14" fmla="*/ 0 w 530"/>
                <a:gd name="T15" fmla="*/ 265 h 5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0" h="543">
                  <a:moveTo>
                    <a:pt x="0" y="265"/>
                  </a:moveTo>
                  <a:cubicBezTo>
                    <a:pt x="0" y="360"/>
                    <a:pt x="50" y="448"/>
                    <a:pt x="132" y="495"/>
                  </a:cubicBezTo>
                  <a:cubicBezTo>
                    <a:pt x="214" y="543"/>
                    <a:pt x="316" y="543"/>
                    <a:pt x="398" y="495"/>
                  </a:cubicBezTo>
                  <a:cubicBezTo>
                    <a:pt x="480" y="448"/>
                    <a:pt x="530" y="360"/>
                    <a:pt x="530" y="265"/>
                  </a:cubicBezTo>
                  <a:cubicBezTo>
                    <a:pt x="530" y="119"/>
                    <a:pt x="412" y="0"/>
                    <a:pt x="265" y="0"/>
                  </a:cubicBezTo>
                  <a:cubicBezTo>
                    <a:pt x="119" y="0"/>
                    <a:pt x="0" y="119"/>
                    <a:pt x="0" y="265"/>
                  </a:cubicBezTo>
                  <a:close/>
                  <a:moveTo>
                    <a:pt x="0" y="265"/>
                  </a:moveTo>
                  <a:cubicBezTo>
                    <a:pt x="0" y="265"/>
                    <a:pt x="0" y="265"/>
                    <a:pt x="0" y="265"/>
                  </a:cubicBezTo>
                </a:path>
              </a:pathLst>
            </a:custGeom>
            <a:solidFill>
              <a:srgbClr val="98C5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2" name="Freeform 170"/>
            <p:cNvSpPr>
              <a:spLocks noEditPoints="1"/>
            </p:cNvSpPr>
            <p:nvPr>
              <p:custDataLst>
                <p:tags r:id="rId125"/>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3" name="Freeform 171"/>
            <p:cNvSpPr>
              <a:spLocks noEditPoints="1"/>
            </p:cNvSpPr>
            <p:nvPr>
              <p:custDataLst>
                <p:tags r:id="rId126"/>
              </p:custDataLst>
            </p:nvPr>
          </p:nvSpPr>
          <p:spPr bwMode="auto">
            <a:xfrm>
              <a:off x="10117138" y="3190875"/>
              <a:ext cx="166688" cy="166687"/>
            </a:xfrm>
            <a:custGeom>
              <a:avLst/>
              <a:gdLst>
                <a:gd name="T0" fmla="*/ 0 w 105"/>
                <a:gd name="T1" fmla="*/ 52 h 105"/>
                <a:gd name="T2" fmla="*/ 52 w 105"/>
                <a:gd name="T3" fmla="*/ 105 h 105"/>
                <a:gd name="T4" fmla="*/ 105 w 105"/>
                <a:gd name="T5" fmla="*/ 52 h 105"/>
                <a:gd name="T6" fmla="*/ 52 w 105"/>
                <a:gd name="T7" fmla="*/ 0 h 105"/>
                <a:gd name="T8" fmla="*/ 0 w 105"/>
                <a:gd name="T9" fmla="*/ 52 h 105"/>
                <a:gd name="T10" fmla="*/ 0 w 105"/>
                <a:gd name="T11" fmla="*/ 52 h 105"/>
                <a:gd name="T12" fmla="*/ 0 w 105"/>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0" y="52"/>
                  </a:moveTo>
                  <a:cubicBezTo>
                    <a:pt x="0" y="81"/>
                    <a:pt x="23" y="105"/>
                    <a:pt x="52" y="105"/>
                  </a:cubicBezTo>
                  <a:cubicBezTo>
                    <a:pt x="81" y="105"/>
                    <a:pt x="105" y="81"/>
                    <a:pt x="105" y="52"/>
                  </a:cubicBezTo>
                  <a:cubicBezTo>
                    <a:pt x="105" y="23"/>
                    <a:pt x="81" y="0"/>
                    <a:pt x="52" y="0"/>
                  </a:cubicBezTo>
                  <a:cubicBezTo>
                    <a:pt x="23" y="0"/>
                    <a:pt x="0" y="23"/>
                    <a:pt x="0" y="52"/>
                  </a:cubicBezTo>
                  <a:close/>
                  <a:moveTo>
                    <a:pt x="0" y="52"/>
                  </a:moveTo>
                  <a:cubicBezTo>
                    <a:pt x="0" y="52"/>
                    <a:pt x="0" y="52"/>
                    <a:pt x="0" y="5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4" name="Freeform 172"/>
            <p:cNvSpPr>
              <a:spLocks noEditPoints="1"/>
            </p:cNvSpPr>
            <p:nvPr>
              <p:custDataLst>
                <p:tags r:id="rId127"/>
              </p:custDataLst>
            </p:nvPr>
          </p:nvSpPr>
          <p:spPr bwMode="auto">
            <a:xfrm>
              <a:off x="10093325" y="3168650"/>
              <a:ext cx="212725" cy="211137"/>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28 h 133"/>
                <a:gd name="T12" fmla="*/ 67 w 134"/>
                <a:gd name="T13" fmla="*/ 28 h 133"/>
                <a:gd name="T14" fmla="*/ 67 w 134"/>
                <a:gd name="T15" fmla="*/ 28 h 133"/>
                <a:gd name="T16" fmla="*/ 67 w 134"/>
                <a:gd name="T17" fmla="*/ 2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3">
                  <a:moveTo>
                    <a:pt x="67" y="133"/>
                  </a:moveTo>
                  <a:cubicBezTo>
                    <a:pt x="30" y="133"/>
                    <a:pt x="0" y="103"/>
                    <a:pt x="0" y="66"/>
                  </a:cubicBezTo>
                  <a:cubicBezTo>
                    <a:pt x="0" y="30"/>
                    <a:pt x="30" y="0"/>
                    <a:pt x="67" y="0"/>
                  </a:cubicBezTo>
                  <a:cubicBezTo>
                    <a:pt x="104" y="0"/>
                    <a:pt x="134" y="30"/>
                    <a:pt x="134" y="66"/>
                  </a:cubicBezTo>
                  <a:cubicBezTo>
                    <a:pt x="134" y="103"/>
                    <a:pt x="104" y="133"/>
                    <a:pt x="67" y="133"/>
                  </a:cubicBezTo>
                  <a:close/>
                  <a:moveTo>
                    <a:pt x="67" y="28"/>
                  </a:moveTo>
                  <a:cubicBezTo>
                    <a:pt x="67" y="28"/>
                    <a:pt x="67" y="28"/>
                    <a:pt x="67" y="28"/>
                  </a:cubicBezTo>
                  <a:moveTo>
                    <a:pt x="67" y="28"/>
                  </a:moveTo>
                  <a:cubicBezTo>
                    <a:pt x="67" y="28"/>
                    <a:pt x="67" y="28"/>
                    <a:pt x="67" y="28"/>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5" name="Freeform 173"/>
            <p:cNvSpPr>
              <a:spLocks noEditPoints="1"/>
            </p:cNvSpPr>
            <p:nvPr>
              <p:custDataLst>
                <p:tags r:id="rId128"/>
              </p:custDataLst>
            </p:nvPr>
          </p:nvSpPr>
          <p:spPr bwMode="auto">
            <a:xfrm>
              <a:off x="10229850" y="2908300"/>
              <a:ext cx="304800" cy="322262"/>
            </a:xfrm>
            <a:custGeom>
              <a:avLst/>
              <a:gdLst>
                <a:gd name="T0" fmla="*/ 42 w 192"/>
                <a:gd name="T1" fmla="*/ 203 h 203"/>
                <a:gd name="T2" fmla="*/ 192 w 192"/>
                <a:gd name="T3" fmla="*/ 61 h 203"/>
                <a:gd name="T4" fmla="*/ 103 w 192"/>
                <a:gd name="T5" fmla="*/ 0 h 203"/>
                <a:gd name="T6" fmla="*/ 0 w 192"/>
                <a:gd name="T7" fmla="*/ 166 h 203"/>
                <a:gd name="T8" fmla="*/ 42 w 192"/>
                <a:gd name="T9" fmla="*/ 203 h 203"/>
                <a:gd name="T10" fmla="*/ 42 w 192"/>
                <a:gd name="T11" fmla="*/ 203 h 203"/>
                <a:gd name="T12" fmla="*/ 42 w 192"/>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42" y="203"/>
                  </a:moveTo>
                  <a:cubicBezTo>
                    <a:pt x="192" y="61"/>
                    <a:pt x="192" y="61"/>
                    <a:pt x="192" y="61"/>
                  </a:cubicBezTo>
                  <a:cubicBezTo>
                    <a:pt x="103" y="0"/>
                    <a:pt x="103" y="0"/>
                    <a:pt x="103" y="0"/>
                  </a:cubicBezTo>
                  <a:cubicBezTo>
                    <a:pt x="0" y="166"/>
                    <a:pt x="0" y="166"/>
                    <a:pt x="0" y="166"/>
                  </a:cubicBezTo>
                  <a:cubicBezTo>
                    <a:pt x="24" y="173"/>
                    <a:pt x="35" y="189"/>
                    <a:pt x="42" y="203"/>
                  </a:cubicBezTo>
                  <a:close/>
                  <a:moveTo>
                    <a:pt x="42" y="203"/>
                  </a:moveTo>
                  <a:cubicBezTo>
                    <a:pt x="42" y="203"/>
                    <a:pt x="42" y="203"/>
                    <a:pt x="42" y="203"/>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6" name="Freeform 174"/>
            <p:cNvSpPr>
              <a:spLocks noEditPoints="1"/>
            </p:cNvSpPr>
            <p:nvPr>
              <p:custDataLst>
                <p:tags r:id="rId129"/>
              </p:custDataLst>
            </p:nvPr>
          </p:nvSpPr>
          <p:spPr bwMode="auto">
            <a:xfrm>
              <a:off x="10194925" y="2859088"/>
              <a:ext cx="198438" cy="312737"/>
            </a:xfrm>
            <a:custGeom>
              <a:avLst/>
              <a:gdLst>
                <a:gd name="T0" fmla="*/ 3 w 125"/>
                <a:gd name="T1" fmla="*/ 195 h 197"/>
                <a:gd name="T2" fmla="*/ 22 w 125"/>
                <a:gd name="T3" fmla="*/ 197 h 197"/>
                <a:gd name="T4" fmla="*/ 125 w 125"/>
                <a:gd name="T5" fmla="*/ 31 h 197"/>
                <a:gd name="T6" fmla="*/ 66 w 125"/>
                <a:gd name="T7" fmla="*/ 0 h 197"/>
                <a:gd name="T8" fmla="*/ 3 w 125"/>
                <a:gd name="T9" fmla="*/ 196 h 197"/>
                <a:gd name="T10" fmla="*/ 3 w 125"/>
                <a:gd name="T11" fmla="*/ 195 h 197"/>
                <a:gd name="T12" fmla="*/ 3 w 125"/>
                <a:gd name="T13" fmla="*/ 195 h 197"/>
                <a:gd name="T14" fmla="*/ 3 w 125"/>
                <a:gd name="T15" fmla="*/ 195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7">
                  <a:moveTo>
                    <a:pt x="3" y="195"/>
                  </a:moveTo>
                  <a:cubicBezTo>
                    <a:pt x="10" y="195"/>
                    <a:pt x="16" y="196"/>
                    <a:pt x="22" y="197"/>
                  </a:cubicBezTo>
                  <a:cubicBezTo>
                    <a:pt x="125" y="31"/>
                    <a:pt x="125" y="31"/>
                    <a:pt x="125" y="31"/>
                  </a:cubicBezTo>
                  <a:cubicBezTo>
                    <a:pt x="66" y="0"/>
                    <a:pt x="66" y="0"/>
                    <a:pt x="66" y="0"/>
                  </a:cubicBezTo>
                  <a:cubicBezTo>
                    <a:pt x="3" y="196"/>
                    <a:pt x="3" y="196"/>
                    <a:pt x="3" y="196"/>
                  </a:cubicBezTo>
                  <a:cubicBezTo>
                    <a:pt x="6" y="195"/>
                    <a:pt x="0" y="195"/>
                    <a:pt x="3" y="195"/>
                  </a:cubicBezTo>
                  <a:close/>
                  <a:moveTo>
                    <a:pt x="3" y="195"/>
                  </a:moveTo>
                  <a:cubicBezTo>
                    <a:pt x="3" y="195"/>
                    <a:pt x="3" y="195"/>
                    <a:pt x="3" y="19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7" name="Freeform 175"/>
            <p:cNvSpPr>
              <a:spLocks noEditPoints="1"/>
            </p:cNvSpPr>
            <p:nvPr>
              <p:custDataLst>
                <p:tags r:id="rId130"/>
              </p:custDataLst>
            </p:nvPr>
          </p:nvSpPr>
          <p:spPr bwMode="auto">
            <a:xfrm>
              <a:off x="9866313" y="3319463"/>
              <a:ext cx="304800" cy="322262"/>
            </a:xfrm>
            <a:custGeom>
              <a:avLst/>
              <a:gdLst>
                <a:gd name="T0" fmla="*/ 150 w 192"/>
                <a:gd name="T1" fmla="*/ 0 h 203"/>
                <a:gd name="T2" fmla="*/ 0 w 192"/>
                <a:gd name="T3" fmla="*/ 143 h 203"/>
                <a:gd name="T4" fmla="*/ 89 w 192"/>
                <a:gd name="T5" fmla="*/ 203 h 203"/>
                <a:gd name="T6" fmla="*/ 192 w 192"/>
                <a:gd name="T7" fmla="*/ 36 h 203"/>
                <a:gd name="T8" fmla="*/ 150 w 192"/>
                <a:gd name="T9" fmla="*/ 0 h 203"/>
                <a:gd name="T10" fmla="*/ 150 w 192"/>
                <a:gd name="T11" fmla="*/ 0 h 203"/>
                <a:gd name="T12" fmla="*/ 150 w 192"/>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92" h="203">
                  <a:moveTo>
                    <a:pt x="150" y="0"/>
                  </a:moveTo>
                  <a:cubicBezTo>
                    <a:pt x="0" y="143"/>
                    <a:pt x="0" y="143"/>
                    <a:pt x="0" y="143"/>
                  </a:cubicBezTo>
                  <a:cubicBezTo>
                    <a:pt x="89" y="203"/>
                    <a:pt x="89" y="203"/>
                    <a:pt x="89" y="203"/>
                  </a:cubicBezTo>
                  <a:cubicBezTo>
                    <a:pt x="192" y="36"/>
                    <a:pt x="192" y="36"/>
                    <a:pt x="192" y="36"/>
                  </a:cubicBezTo>
                  <a:cubicBezTo>
                    <a:pt x="168" y="30"/>
                    <a:pt x="157" y="14"/>
                    <a:pt x="150" y="0"/>
                  </a:cubicBezTo>
                  <a:close/>
                  <a:moveTo>
                    <a:pt x="150" y="0"/>
                  </a:moveTo>
                  <a:cubicBezTo>
                    <a:pt x="150" y="0"/>
                    <a:pt x="150" y="0"/>
                    <a:pt x="150" y="0"/>
                  </a:cubicBezTo>
                </a:path>
              </a:pathLst>
            </a:custGeom>
            <a:solidFill>
              <a:srgbClr val="DDED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8" name="Freeform 176"/>
            <p:cNvSpPr>
              <a:spLocks noEditPoints="1"/>
            </p:cNvSpPr>
            <p:nvPr>
              <p:custDataLst>
                <p:tags r:id="rId131"/>
              </p:custDataLst>
            </p:nvPr>
          </p:nvSpPr>
          <p:spPr bwMode="auto">
            <a:xfrm>
              <a:off x="10007600" y="3376613"/>
              <a:ext cx="198438" cy="314325"/>
            </a:xfrm>
            <a:custGeom>
              <a:avLst/>
              <a:gdLst>
                <a:gd name="T0" fmla="*/ 122 w 125"/>
                <a:gd name="T1" fmla="*/ 3 h 198"/>
                <a:gd name="T2" fmla="*/ 103 w 125"/>
                <a:gd name="T3" fmla="*/ 0 h 198"/>
                <a:gd name="T4" fmla="*/ 0 w 125"/>
                <a:gd name="T5" fmla="*/ 167 h 198"/>
                <a:gd name="T6" fmla="*/ 60 w 125"/>
                <a:gd name="T7" fmla="*/ 198 h 198"/>
                <a:gd name="T8" fmla="*/ 122 w 125"/>
                <a:gd name="T9" fmla="*/ 2 h 198"/>
                <a:gd name="T10" fmla="*/ 122 w 125"/>
                <a:gd name="T11" fmla="*/ 3 h 198"/>
                <a:gd name="T12" fmla="*/ 122 w 125"/>
                <a:gd name="T13" fmla="*/ 3 h 198"/>
                <a:gd name="T14" fmla="*/ 122 w 125"/>
                <a:gd name="T15" fmla="*/ 3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98">
                  <a:moveTo>
                    <a:pt x="122" y="3"/>
                  </a:moveTo>
                  <a:cubicBezTo>
                    <a:pt x="115" y="3"/>
                    <a:pt x="109" y="2"/>
                    <a:pt x="103" y="0"/>
                  </a:cubicBezTo>
                  <a:cubicBezTo>
                    <a:pt x="0" y="167"/>
                    <a:pt x="0" y="167"/>
                    <a:pt x="0" y="167"/>
                  </a:cubicBezTo>
                  <a:cubicBezTo>
                    <a:pt x="60" y="198"/>
                    <a:pt x="60" y="198"/>
                    <a:pt x="60" y="198"/>
                  </a:cubicBezTo>
                  <a:cubicBezTo>
                    <a:pt x="122" y="2"/>
                    <a:pt x="122" y="2"/>
                    <a:pt x="122" y="2"/>
                  </a:cubicBezTo>
                  <a:cubicBezTo>
                    <a:pt x="118" y="3"/>
                    <a:pt x="125" y="3"/>
                    <a:pt x="122" y="3"/>
                  </a:cubicBezTo>
                  <a:close/>
                  <a:moveTo>
                    <a:pt x="122" y="3"/>
                  </a:moveTo>
                  <a:cubicBezTo>
                    <a:pt x="122" y="3"/>
                    <a:pt x="122" y="3"/>
                    <a:pt x="122" y="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79" name="Freeform 177"/>
            <p:cNvSpPr>
              <a:spLocks noEditPoints="1"/>
            </p:cNvSpPr>
            <p:nvPr>
              <p:custDataLst>
                <p:tags r:id="rId132"/>
              </p:custDataLst>
            </p:nvPr>
          </p:nvSpPr>
          <p:spPr bwMode="auto">
            <a:xfrm>
              <a:off x="9767888" y="2841625"/>
              <a:ext cx="863600" cy="865187"/>
            </a:xfrm>
            <a:custGeom>
              <a:avLst/>
              <a:gdLst>
                <a:gd name="T0" fmla="*/ 272 w 544"/>
                <a:gd name="T1" fmla="*/ 545 h 545"/>
                <a:gd name="T2" fmla="*/ 0 w 544"/>
                <a:gd name="T3" fmla="*/ 272 h 545"/>
                <a:gd name="T4" fmla="*/ 272 w 544"/>
                <a:gd name="T5" fmla="*/ 0 h 545"/>
                <a:gd name="T6" fmla="*/ 544 w 544"/>
                <a:gd name="T7" fmla="*/ 272 h 545"/>
                <a:gd name="T8" fmla="*/ 272 w 544"/>
                <a:gd name="T9" fmla="*/ 545 h 545"/>
                <a:gd name="T10" fmla="*/ 272 w 544"/>
                <a:gd name="T11" fmla="*/ 14 h 545"/>
                <a:gd name="T12" fmla="*/ 14 w 544"/>
                <a:gd name="T13" fmla="*/ 272 h 545"/>
                <a:gd name="T14" fmla="*/ 272 w 544"/>
                <a:gd name="T15" fmla="*/ 531 h 545"/>
                <a:gd name="T16" fmla="*/ 530 w 544"/>
                <a:gd name="T17" fmla="*/ 272 h 545"/>
                <a:gd name="T18" fmla="*/ 272 w 544"/>
                <a:gd name="T19" fmla="*/ 14 h 545"/>
                <a:gd name="T20" fmla="*/ 272 w 544"/>
                <a:gd name="T21" fmla="*/ 14 h 545"/>
                <a:gd name="T22" fmla="*/ 272 w 544"/>
                <a:gd name="T23" fmla="*/ 1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545">
                  <a:moveTo>
                    <a:pt x="272" y="545"/>
                  </a:moveTo>
                  <a:cubicBezTo>
                    <a:pt x="122" y="545"/>
                    <a:pt x="0" y="423"/>
                    <a:pt x="0" y="272"/>
                  </a:cubicBezTo>
                  <a:cubicBezTo>
                    <a:pt x="0" y="122"/>
                    <a:pt x="122" y="0"/>
                    <a:pt x="272" y="0"/>
                  </a:cubicBezTo>
                  <a:cubicBezTo>
                    <a:pt x="422" y="0"/>
                    <a:pt x="544" y="122"/>
                    <a:pt x="544" y="272"/>
                  </a:cubicBezTo>
                  <a:cubicBezTo>
                    <a:pt x="544" y="423"/>
                    <a:pt x="422" y="545"/>
                    <a:pt x="272" y="545"/>
                  </a:cubicBezTo>
                  <a:close/>
                  <a:moveTo>
                    <a:pt x="272" y="14"/>
                  </a:moveTo>
                  <a:cubicBezTo>
                    <a:pt x="130" y="14"/>
                    <a:pt x="14" y="130"/>
                    <a:pt x="14" y="272"/>
                  </a:cubicBezTo>
                  <a:cubicBezTo>
                    <a:pt x="14" y="415"/>
                    <a:pt x="130" y="531"/>
                    <a:pt x="272" y="531"/>
                  </a:cubicBezTo>
                  <a:cubicBezTo>
                    <a:pt x="414" y="531"/>
                    <a:pt x="530" y="415"/>
                    <a:pt x="530" y="272"/>
                  </a:cubicBezTo>
                  <a:cubicBezTo>
                    <a:pt x="530" y="130"/>
                    <a:pt x="415" y="14"/>
                    <a:pt x="272" y="14"/>
                  </a:cubicBezTo>
                  <a:close/>
                  <a:moveTo>
                    <a:pt x="272" y="14"/>
                  </a:moveTo>
                  <a:cubicBezTo>
                    <a:pt x="272" y="14"/>
                    <a:pt x="272" y="14"/>
                    <a:pt x="272" y="14"/>
                  </a:cubicBezTo>
                </a:path>
              </a:pathLst>
            </a:custGeom>
            <a:solidFill>
              <a:srgbClr val="4581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80" name="Freeform 178"/>
            <p:cNvSpPr>
              <a:spLocks noEditPoints="1"/>
            </p:cNvSpPr>
            <p:nvPr>
              <p:custDataLst>
                <p:tags r:id="rId133"/>
              </p:custDataLst>
            </p:nvPr>
          </p:nvSpPr>
          <p:spPr bwMode="auto">
            <a:xfrm>
              <a:off x="11031538" y="2270125"/>
              <a:ext cx="706438" cy="709612"/>
            </a:xfrm>
            <a:custGeom>
              <a:avLst/>
              <a:gdLst>
                <a:gd name="T0" fmla="*/ 224 w 445"/>
                <a:gd name="T1" fmla="*/ 0 h 446"/>
                <a:gd name="T2" fmla="*/ 311 w 445"/>
                <a:gd name="T3" fmla="*/ 18 h 446"/>
                <a:gd name="T4" fmla="*/ 381 w 445"/>
                <a:gd name="T5" fmla="*/ 66 h 446"/>
                <a:gd name="T6" fmla="*/ 428 w 445"/>
                <a:gd name="T7" fmla="*/ 137 h 446"/>
                <a:gd name="T8" fmla="*/ 445 w 445"/>
                <a:gd name="T9" fmla="*/ 223 h 446"/>
                <a:gd name="T10" fmla="*/ 428 w 445"/>
                <a:gd name="T11" fmla="*/ 304 h 446"/>
                <a:gd name="T12" fmla="*/ 386 w 445"/>
                <a:gd name="T13" fmla="*/ 370 h 446"/>
                <a:gd name="T14" fmla="*/ 376 w 445"/>
                <a:gd name="T15" fmla="*/ 390 h 446"/>
                <a:gd name="T16" fmla="*/ 384 w 445"/>
                <a:gd name="T17" fmla="*/ 405 h 446"/>
                <a:gd name="T18" fmla="*/ 430 w 445"/>
                <a:gd name="T19" fmla="*/ 420 h 446"/>
                <a:gd name="T20" fmla="*/ 410 w 445"/>
                <a:gd name="T21" fmla="*/ 429 h 446"/>
                <a:gd name="T22" fmla="*/ 332 w 445"/>
                <a:gd name="T23" fmla="*/ 442 h 446"/>
                <a:gd name="T24" fmla="*/ 289 w 445"/>
                <a:gd name="T25" fmla="*/ 445 h 446"/>
                <a:gd name="T26" fmla="*/ 255 w 445"/>
                <a:gd name="T27" fmla="*/ 445 h 446"/>
                <a:gd name="T28" fmla="*/ 227 w 445"/>
                <a:gd name="T29" fmla="*/ 444 h 446"/>
                <a:gd name="T30" fmla="*/ 203 w 445"/>
                <a:gd name="T31" fmla="*/ 441 h 446"/>
                <a:gd name="T32" fmla="*/ 123 w 445"/>
                <a:gd name="T33" fmla="*/ 418 h 446"/>
                <a:gd name="T34" fmla="*/ 58 w 445"/>
                <a:gd name="T35" fmla="*/ 369 h 446"/>
                <a:gd name="T36" fmla="*/ 16 w 445"/>
                <a:gd name="T37" fmla="*/ 301 h 446"/>
                <a:gd name="T38" fmla="*/ 1 w 445"/>
                <a:gd name="T39" fmla="*/ 219 h 446"/>
                <a:gd name="T40" fmla="*/ 19 w 445"/>
                <a:gd name="T41" fmla="*/ 133 h 446"/>
                <a:gd name="T42" fmla="*/ 67 w 445"/>
                <a:gd name="T43" fmla="*/ 63 h 446"/>
                <a:gd name="T44" fmla="*/ 138 w 445"/>
                <a:gd name="T45" fmla="*/ 17 h 446"/>
                <a:gd name="T46" fmla="*/ 224 w 445"/>
                <a:gd name="T47" fmla="*/ 0 h 446"/>
                <a:gd name="T48" fmla="*/ 126 w 445"/>
                <a:gd name="T49" fmla="*/ 222 h 446"/>
                <a:gd name="T50" fmla="*/ 117 w 445"/>
                <a:gd name="T51" fmla="*/ 200 h 446"/>
                <a:gd name="T52" fmla="*/ 95 w 445"/>
                <a:gd name="T53" fmla="*/ 191 h 446"/>
                <a:gd name="T54" fmla="*/ 72 w 445"/>
                <a:gd name="T55" fmla="*/ 200 h 446"/>
                <a:gd name="T56" fmla="*/ 63 w 445"/>
                <a:gd name="T57" fmla="*/ 222 h 446"/>
                <a:gd name="T58" fmla="*/ 72 w 445"/>
                <a:gd name="T59" fmla="*/ 245 h 446"/>
                <a:gd name="T60" fmla="*/ 95 w 445"/>
                <a:gd name="T61" fmla="*/ 254 h 446"/>
                <a:gd name="T62" fmla="*/ 117 w 445"/>
                <a:gd name="T63" fmla="*/ 245 h 446"/>
                <a:gd name="T64" fmla="*/ 126 w 445"/>
                <a:gd name="T65" fmla="*/ 222 h 446"/>
                <a:gd name="T66" fmla="*/ 253 w 445"/>
                <a:gd name="T67" fmla="*/ 222 h 446"/>
                <a:gd name="T68" fmla="*/ 243 w 445"/>
                <a:gd name="T69" fmla="*/ 199 h 446"/>
                <a:gd name="T70" fmla="*/ 220 w 445"/>
                <a:gd name="T71" fmla="*/ 190 h 446"/>
                <a:gd name="T72" fmla="*/ 197 w 445"/>
                <a:gd name="T73" fmla="*/ 199 h 446"/>
                <a:gd name="T74" fmla="*/ 188 w 445"/>
                <a:gd name="T75" fmla="*/ 222 h 446"/>
                <a:gd name="T76" fmla="*/ 197 w 445"/>
                <a:gd name="T77" fmla="*/ 245 h 446"/>
                <a:gd name="T78" fmla="*/ 220 w 445"/>
                <a:gd name="T79" fmla="*/ 254 h 446"/>
                <a:gd name="T80" fmla="*/ 243 w 445"/>
                <a:gd name="T81" fmla="*/ 245 h 446"/>
                <a:gd name="T82" fmla="*/ 253 w 445"/>
                <a:gd name="T83" fmla="*/ 222 h 446"/>
                <a:gd name="T84" fmla="*/ 378 w 445"/>
                <a:gd name="T85" fmla="*/ 222 h 446"/>
                <a:gd name="T86" fmla="*/ 369 w 445"/>
                <a:gd name="T87" fmla="*/ 199 h 446"/>
                <a:gd name="T88" fmla="*/ 346 w 445"/>
                <a:gd name="T89" fmla="*/ 190 h 446"/>
                <a:gd name="T90" fmla="*/ 323 w 445"/>
                <a:gd name="T91" fmla="*/ 199 h 446"/>
                <a:gd name="T92" fmla="*/ 314 w 445"/>
                <a:gd name="T93" fmla="*/ 222 h 446"/>
                <a:gd name="T94" fmla="*/ 323 w 445"/>
                <a:gd name="T95" fmla="*/ 244 h 446"/>
                <a:gd name="T96" fmla="*/ 346 w 445"/>
                <a:gd name="T97" fmla="*/ 254 h 446"/>
                <a:gd name="T98" fmla="*/ 369 w 445"/>
                <a:gd name="T99" fmla="*/ 244 h 446"/>
                <a:gd name="T100" fmla="*/ 378 w 445"/>
                <a:gd name="T101" fmla="*/ 222 h 446"/>
                <a:gd name="T102" fmla="*/ 378 w 445"/>
                <a:gd name="T103" fmla="*/ 222 h 446"/>
                <a:gd name="T104" fmla="*/ 378 w 445"/>
                <a:gd name="T105" fmla="*/ 22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6">
                  <a:moveTo>
                    <a:pt x="224" y="0"/>
                  </a:moveTo>
                  <a:cubicBezTo>
                    <a:pt x="255" y="0"/>
                    <a:pt x="284" y="6"/>
                    <a:pt x="311" y="18"/>
                  </a:cubicBezTo>
                  <a:cubicBezTo>
                    <a:pt x="338" y="30"/>
                    <a:pt x="361" y="46"/>
                    <a:pt x="381" y="66"/>
                  </a:cubicBezTo>
                  <a:cubicBezTo>
                    <a:pt x="401" y="86"/>
                    <a:pt x="416" y="110"/>
                    <a:pt x="428" y="137"/>
                  </a:cubicBezTo>
                  <a:cubicBezTo>
                    <a:pt x="439" y="164"/>
                    <a:pt x="445" y="193"/>
                    <a:pt x="445" y="223"/>
                  </a:cubicBezTo>
                  <a:cubicBezTo>
                    <a:pt x="444" y="252"/>
                    <a:pt x="438" y="279"/>
                    <a:pt x="428" y="304"/>
                  </a:cubicBezTo>
                  <a:cubicBezTo>
                    <a:pt x="417" y="329"/>
                    <a:pt x="403" y="351"/>
                    <a:pt x="386" y="370"/>
                  </a:cubicBezTo>
                  <a:cubicBezTo>
                    <a:pt x="381" y="376"/>
                    <a:pt x="377" y="383"/>
                    <a:pt x="376" y="390"/>
                  </a:cubicBezTo>
                  <a:cubicBezTo>
                    <a:pt x="375" y="396"/>
                    <a:pt x="378" y="402"/>
                    <a:pt x="384" y="405"/>
                  </a:cubicBezTo>
                  <a:cubicBezTo>
                    <a:pt x="397" y="412"/>
                    <a:pt x="413" y="417"/>
                    <a:pt x="430" y="420"/>
                  </a:cubicBezTo>
                  <a:cubicBezTo>
                    <a:pt x="434" y="421"/>
                    <a:pt x="427" y="424"/>
                    <a:pt x="410" y="429"/>
                  </a:cubicBezTo>
                  <a:cubicBezTo>
                    <a:pt x="393" y="435"/>
                    <a:pt x="367" y="439"/>
                    <a:pt x="332" y="442"/>
                  </a:cubicBezTo>
                  <a:cubicBezTo>
                    <a:pt x="316" y="444"/>
                    <a:pt x="302" y="445"/>
                    <a:pt x="289" y="445"/>
                  </a:cubicBezTo>
                  <a:cubicBezTo>
                    <a:pt x="277" y="446"/>
                    <a:pt x="265" y="446"/>
                    <a:pt x="255" y="445"/>
                  </a:cubicBezTo>
                  <a:cubicBezTo>
                    <a:pt x="245" y="445"/>
                    <a:pt x="235" y="445"/>
                    <a:pt x="227" y="444"/>
                  </a:cubicBezTo>
                  <a:cubicBezTo>
                    <a:pt x="218" y="443"/>
                    <a:pt x="211" y="442"/>
                    <a:pt x="203" y="441"/>
                  </a:cubicBezTo>
                  <a:cubicBezTo>
                    <a:pt x="175" y="438"/>
                    <a:pt x="148" y="430"/>
                    <a:pt x="123" y="418"/>
                  </a:cubicBezTo>
                  <a:cubicBezTo>
                    <a:pt x="98" y="405"/>
                    <a:pt x="77" y="389"/>
                    <a:pt x="58" y="369"/>
                  </a:cubicBezTo>
                  <a:cubicBezTo>
                    <a:pt x="40" y="349"/>
                    <a:pt x="26" y="327"/>
                    <a:pt x="16" y="301"/>
                  </a:cubicBezTo>
                  <a:cubicBezTo>
                    <a:pt x="5" y="275"/>
                    <a:pt x="0" y="248"/>
                    <a:pt x="1" y="219"/>
                  </a:cubicBezTo>
                  <a:cubicBezTo>
                    <a:pt x="1" y="189"/>
                    <a:pt x="7" y="160"/>
                    <a:pt x="19" y="133"/>
                  </a:cubicBezTo>
                  <a:cubicBezTo>
                    <a:pt x="31" y="106"/>
                    <a:pt x="47" y="83"/>
                    <a:pt x="67" y="63"/>
                  </a:cubicBezTo>
                  <a:cubicBezTo>
                    <a:pt x="87" y="44"/>
                    <a:pt x="111" y="28"/>
                    <a:pt x="138" y="17"/>
                  </a:cubicBezTo>
                  <a:cubicBezTo>
                    <a:pt x="165" y="5"/>
                    <a:pt x="194" y="0"/>
                    <a:pt x="224" y="0"/>
                  </a:cubicBezTo>
                  <a:close/>
                  <a:moveTo>
                    <a:pt x="126" y="222"/>
                  </a:moveTo>
                  <a:cubicBezTo>
                    <a:pt x="126" y="213"/>
                    <a:pt x="123" y="206"/>
                    <a:pt x="117" y="200"/>
                  </a:cubicBezTo>
                  <a:cubicBezTo>
                    <a:pt x="111" y="194"/>
                    <a:pt x="103" y="191"/>
                    <a:pt x="95" y="191"/>
                  </a:cubicBezTo>
                  <a:cubicBezTo>
                    <a:pt x="86" y="191"/>
                    <a:pt x="78" y="194"/>
                    <a:pt x="72" y="200"/>
                  </a:cubicBezTo>
                  <a:cubicBezTo>
                    <a:pt x="66" y="206"/>
                    <a:pt x="63" y="213"/>
                    <a:pt x="63" y="222"/>
                  </a:cubicBezTo>
                  <a:cubicBezTo>
                    <a:pt x="63" y="231"/>
                    <a:pt x="66" y="238"/>
                    <a:pt x="72" y="245"/>
                  </a:cubicBezTo>
                  <a:cubicBezTo>
                    <a:pt x="78" y="251"/>
                    <a:pt x="86" y="254"/>
                    <a:pt x="95" y="254"/>
                  </a:cubicBezTo>
                  <a:cubicBezTo>
                    <a:pt x="103" y="254"/>
                    <a:pt x="111" y="251"/>
                    <a:pt x="117" y="245"/>
                  </a:cubicBezTo>
                  <a:cubicBezTo>
                    <a:pt x="123" y="238"/>
                    <a:pt x="126" y="231"/>
                    <a:pt x="126" y="222"/>
                  </a:cubicBezTo>
                  <a:close/>
                  <a:moveTo>
                    <a:pt x="253" y="222"/>
                  </a:moveTo>
                  <a:cubicBezTo>
                    <a:pt x="253" y="213"/>
                    <a:pt x="249" y="205"/>
                    <a:pt x="243" y="199"/>
                  </a:cubicBezTo>
                  <a:cubicBezTo>
                    <a:pt x="237" y="193"/>
                    <a:pt x="229" y="190"/>
                    <a:pt x="220" y="190"/>
                  </a:cubicBezTo>
                  <a:cubicBezTo>
                    <a:pt x="211" y="190"/>
                    <a:pt x="204" y="193"/>
                    <a:pt x="197" y="199"/>
                  </a:cubicBezTo>
                  <a:cubicBezTo>
                    <a:pt x="191" y="205"/>
                    <a:pt x="188" y="213"/>
                    <a:pt x="188" y="222"/>
                  </a:cubicBezTo>
                  <a:cubicBezTo>
                    <a:pt x="188" y="231"/>
                    <a:pt x="191" y="238"/>
                    <a:pt x="197" y="245"/>
                  </a:cubicBezTo>
                  <a:cubicBezTo>
                    <a:pt x="204" y="251"/>
                    <a:pt x="211" y="254"/>
                    <a:pt x="220" y="254"/>
                  </a:cubicBezTo>
                  <a:cubicBezTo>
                    <a:pt x="229" y="254"/>
                    <a:pt x="237" y="251"/>
                    <a:pt x="243" y="245"/>
                  </a:cubicBezTo>
                  <a:cubicBezTo>
                    <a:pt x="249" y="238"/>
                    <a:pt x="253" y="231"/>
                    <a:pt x="253" y="222"/>
                  </a:cubicBezTo>
                  <a:close/>
                  <a:moveTo>
                    <a:pt x="378" y="222"/>
                  </a:moveTo>
                  <a:cubicBezTo>
                    <a:pt x="378" y="213"/>
                    <a:pt x="375" y="205"/>
                    <a:pt x="369" y="199"/>
                  </a:cubicBezTo>
                  <a:cubicBezTo>
                    <a:pt x="362" y="193"/>
                    <a:pt x="355" y="190"/>
                    <a:pt x="346" y="190"/>
                  </a:cubicBezTo>
                  <a:cubicBezTo>
                    <a:pt x="337" y="190"/>
                    <a:pt x="329" y="193"/>
                    <a:pt x="323" y="199"/>
                  </a:cubicBezTo>
                  <a:cubicBezTo>
                    <a:pt x="317" y="205"/>
                    <a:pt x="314" y="213"/>
                    <a:pt x="314" y="222"/>
                  </a:cubicBezTo>
                  <a:cubicBezTo>
                    <a:pt x="314" y="230"/>
                    <a:pt x="317" y="238"/>
                    <a:pt x="323" y="244"/>
                  </a:cubicBezTo>
                  <a:cubicBezTo>
                    <a:pt x="329" y="251"/>
                    <a:pt x="337" y="254"/>
                    <a:pt x="346" y="254"/>
                  </a:cubicBezTo>
                  <a:cubicBezTo>
                    <a:pt x="355" y="254"/>
                    <a:pt x="362" y="251"/>
                    <a:pt x="369" y="244"/>
                  </a:cubicBezTo>
                  <a:cubicBezTo>
                    <a:pt x="375" y="238"/>
                    <a:pt x="378" y="230"/>
                    <a:pt x="378" y="222"/>
                  </a:cubicBezTo>
                  <a:close/>
                  <a:moveTo>
                    <a:pt x="378" y="222"/>
                  </a:moveTo>
                  <a:cubicBezTo>
                    <a:pt x="378" y="222"/>
                    <a:pt x="378" y="222"/>
                    <a:pt x="378" y="222"/>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81" name="Freeform 179"/>
            <p:cNvSpPr>
              <a:spLocks noEditPoints="1"/>
            </p:cNvSpPr>
            <p:nvPr>
              <p:custDataLst>
                <p:tags r:id="rId134"/>
              </p:custDataLst>
            </p:nvPr>
          </p:nvSpPr>
          <p:spPr bwMode="auto">
            <a:xfrm>
              <a:off x="10672763" y="2073275"/>
              <a:ext cx="706438" cy="711200"/>
            </a:xfrm>
            <a:custGeom>
              <a:avLst/>
              <a:gdLst>
                <a:gd name="T0" fmla="*/ 221 w 445"/>
                <a:gd name="T1" fmla="*/ 1 h 447"/>
                <a:gd name="T2" fmla="*/ 307 w 445"/>
                <a:gd name="T3" fmla="*/ 17 h 447"/>
                <a:gd name="T4" fmla="*/ 378 w 445"/>
                <a:gd name="T5" fmla="*/ 64 h 447"/>
                <a:gd name="T6" fmla="*/ 426 w 445"/>
                <a:gd name="T7" fmla="*/ 134 h 447"/>
                <a:gd name="T8" fmla="*/ 445 w 445"/>
                <a:gd name="T9" fmla="*/ 220 h 447"/>
                <a:gd name="T10" fmla="*/ 430 w 445"/>
                <a:gd name="T11" fmla="*/ 302 h 447"/>
                <a:gd name="T12" fmla="*/ 387 w 445"/>
                <a:gd name="T13" fmla="*/ 370 h 447"/>
                <a:gd name="T14" fmla="*/ 322 w 445"/>
                <a:gd name="T15" fmla="*/ 418 h 447"/>
                <a:gd name="T16" fmla="*/ 242 w 445"/>
                <a:gd name="T17" fmla="*/ 442 h 447"/>
                <a:gd name="T18" fmla="*/ 218 w 445"/>
                <a:gd name="T19" fmla="*/ 445 h 447"/>
                <a:gd name="T20" fmla="*/ 190 w 445"/>
                <a:gd name="T21" fmla="*/ 446 h 447"/>
                <a:gd name="T22" fmla="*/ 156 w 445"/>
                <a:gd name="T23" fmla="*/ 446 h 447"/>
                <a:gd name="T24" fmla="*/ 113 w 445"/>
                <a:gd name="T25" fmla="*/ 443 h 447"/>
                <a:gd name="T26" fmla="*/ 35 w 445"/>
                <a:gd name="T27" fmla="*/ 430 h 447"/>
                <a:gd name="T28" fmla="*/ 15 w 445"/>
                <a:gd name="T29" fmla="*/ 421 h 447"/>
                <a:gd name="T30" fmla="*/ 61 w 445"/>
                <a:gd name="T31" fmla="*/ 406 h 447"/>
                <a:gd name="T32" fmla="*/ 69 w 445"/>
                <a:gd name="T33" fmla="*/ 390 h 447"/>
                <a:gd name="T34" fmla="*/ 59 w 445"/>
                <a:gd name="T35" fmla="*/ 371 h 447"/>
                <a:gd name="T36" fmla="*/ 18 w 445"/>
                <a:gd name="T37" fmla="*/ 305 h 447"/>
                <a:gd name="T38" fmla="*/ 1 w 445"/>
                <a:gd name="T39" fmla="*/ 224 h 447"/>
                <a:gd name="T40" fmla="*/ 17 w 445"/>
                <a:gd name="T41" fmla="*/ 138 h 447"/>
                <a:gd name="T42" fmla="*/ 64 w 445"/>
                <a:gd name="T43" fmla="*/ 67 h 447"/>
                <a:gd name="T44" fmla="*/ 134 w 445"/>
                <a:gd name="T45" fmla="*/ 19 h 447"/>
                <a:gd name="T46" fmla="*/ 221 w 445"/>
                <a:gd name="T47" fmla="*/ 1 h 447"/>
                <a:gd name="T48" fmla="*/ 319 w 445"/>
                <a:gd name="T49" fmla="*/ 223 h 447"/>
                <a:gd name="T50" fmla="*/ 328 w 445"/>
                <a:gd name="T51" fmla="*/ 245 h 447"/>
                <a:gd name="T52" fmla="*/ 351 w 445"/>
                <a:gd name="T53" fmla="*/ 255 h 447"/>
                <a:gd name="T54" fmla="*/ 373 w 445"/>
                <a:gd name="T55" fmla="*/ 245 h 447"/>
                <a:gd name="T56" fmla="*/ 382 w 445"/>
                <a:gd name="T57" fmla="*/ 223 h 447"/>
                <a:gd name="T58" fmla="*/ 373 w 445"/>
                <a:gd name="T59" fmla="*/ 201 h 447"/>
                <a:gd name="T60" fmla="*/ 351 w 445"/>
                <a:gd name="T61" fmla="*/ 192 h 447"/>
                <a:gd name="T62" fmla="*/ 328 w 445"/>
                <a:gd name="T63" fmla="*/ 201 h 447"/>
                <a:gd name="T64" fmla="*/ 319 w 445"/>
                <a:gd name="T65" fmla="*/ 223 h 447"/>
                <a:gd name="T66" fmla="*/ 193 w 445"/>
                <a:gd name="T67" fmla="*/ 223 h 447"/>
                <a:gd name="T68" fmla="*/ 202 w 445"/>
                <a:gd name="T69" fmla="*/ 246 h 447"/>
                <a:gd name="T70" fmla="*/ 225 w 445"/>
                <a:gd name="T71" fmla="*/ 255 h 447"/>
                <a:gd name="T72" fmla="*/ 248 w 445"/>
                <a:gd name="T73" fmla="*/ 246 h 447"/>
                <a:gd name="T74" fmla="*/ 257 w 445"/>
                <a:gd name="T75" fmla="*/ 223 h 447"/>
                <a:gd name="T76" fmla="*/ 248 w 445"/>
                <a:gd name="T77" fmla="*/ 200 h 447"/>
                <a:gd name="T78" fmla="*/ 225 w 445"/>
                <a:gd name="T79" fmla="*/ 191 h 447"/>
                <a:gd name="T80" fmla="*/ 202 w 445"/>
                <a:gd name="T81" fmla="*/ 200 h 447"/>
                <a:gd name="T82" fmla="*/ 193 w 445"/>
                <a:gd name="T83" fmla="*/ 223 h 447"/>
                <a:gd name="T84" fmla="*/ 67 w 445"/>
                <a:gd name="T85" fmla="*/ 223 h 447"/>
                <a:gd name="T86" fmla="*/ 77 w 445"/>
                <a:gd name="T87" fmla="*/ 245 h 447"/>
                <a:gd name="T88" fmla="*/ 99 w 445"/>
                <a:gd name="T89" fmla="*/ 255 h 447"/>
                <a:gd name="T90" fmla="*/ 122 w 445"/>
                <a:gd name="T91" fmla="*/ 245 h 447"/>
                <a:gd name="T92" fmla="*/ 131 w 445"/>
                <a:gd name="T93" fmla="*/ 223 h 447"/>
                <a:gd name="T94" fmla="*/ 122 w 445"/>
                <a:gd name="T95" fmla="*/ 200 h 447"/>
                <a:gd name="T96" fmla="*/ 99 w 445"/>
                <a:gd name="T97" fmla="*/ 191 h 447"/>
                <a:gd name="T98" fmla="*/ 77 w 445"/>
                <a:gd name="T99" fmla="*/ 200 h 447"/>
                <a:gd name="T100" fmla="*/ 67 w 445"/>
                <a:gd name="T101" fmla="*/ 223 h 447"/>
                <a:gd name="T102" fmla="*/ 67 w 445"/>
                <a:gd name="T103" fmla="*/ 223 h 447"/>
                <a:gd name="T104" fmla="*/ 67 w 445"/>
                <a:gd name="T105" fmla="*/ 22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447">
                  <a:moveTo>
                    <a:pt x="221" y="1"/>
                  </a:moveTo>
                  <a:cubicBezTo>
                    <a:pt x="251" y="0"/>
                    <a:pt x="280" y="6"/>
                    <a:pt x="307" y="17"/>
                  </a:cubicBezTo>
                  <a:cubicBezTo>
                    <a:pt x="334" y="29"/>
                    <a:pt x="358" y="45"/>
                    <a:pt x="378" y="64"/>
                  </a:cubicBezTo>
                  <a:cubicBezTo>
                    <a:pt x="398" y="84"/>
                    <a:pt x="415" y="107"/>
                    <a:pt x="426" y="134"/>
                  </a:cubicBezTo>
                  <a:cubicBezTo>
                    <a:pt x="438" y="161"/>
                    <a:pt x="444" y="189"/>
                    <a:pt x="445" y="220"/>
                  </a:cubicBezTo>
                  <a:cubicBezTo>
                    <a:pt x="445" y="249"/>
                    <a:pt x="440" y="276"/>
                    <a:pt x="430" y="302"/>
                  </a:cubicBezTo>
                  <a:cubicBezTo>
                    <a:pt x="419" y="327"/>
                    <a:pt x="405" y="350"/>
                    <a:pt x="387" y="370"/>
                  </a:cubicBezTo>
                  <a:cubicBezTo>
                    <a:pt x="368" y="389"/>
                    <a:pt x="347" y="406"/>
                    <a:pt x="322" y="418"/>
                  </a:cubicBezTo>
                  <a:cubicBezTo>
                    <a:pt x="297" y="431"/>
                    <a:pt x="271" y="439"/>
                    <a:pt x="242" y="442"/>
                  </a:cubicBezTo>
                  <a:cubicBezTo>
                    <a:pt x="235" y="443"/>
                    <a:pt x="227" y="444"/>
                    <a:pt x="218" y="445"/>
                  </a:cubicBezTo>
                  <a:cubicBezTo>
                    <a:pt x="210" y="445"/>
                    <a:pt x="200" y="446"/>
                    <a:pt x="190" y="446"/>
                  </a:cubicBezTo>
                  <a:cubicBezTo>
                    <a:pt x="180" y="447"/>
                    <a:pt x="169" y="447"/>
                    <a:pt x="156" y="446"/>
                  </a:cubicBezTo>
                  <a:cubicBezTo>
                    <a:pt x="143" y="446"/>
                    <a:pt x="129" y="445"/>
                    <a:pt x="113" y="443"/>
                  </a:cubicBezTo>
                  <a:cubicBezTo>
                    <a:pt x="78" y="440"/>
                    <a:pt x="52" y="435"/>
                    <a:pt x="35" y="430"/>
                  </a:cubicBezTo>
                  <a:cubicBezTo>
                    <a:pt x="18" y="425"/>
                    <a:pt x="11" y="422"/>
                    <a:pt x="15" y="421"/>
                  </a:cubicBezTo>
                  <a:cubicBezTo>
                    <a:pt x="33" y="418"/>
                    <a:pt x="48" y="413"/>
                    <a:pt x="61" y="406"/>
                  </a:cubicBezTo>
                  <a:cubicBezTo>
                    <a:pt x="67" y="403"/>
                    <a:pt x="70" y="397"/>
                    <a:pt x="69" y="390"/>
                  </a:cubicBezTo>
                  <a:cubicBezTo>
                    <a:pt x="68" y="384"/>
                    <a:pt x="65" y="377"/>
                    <a:pt x="59" y="371"/>
                  </a:cubicBezTo>
                  <a:cubicBezTo>
                    <a:pt x="42" y="352"/>
                    <a:pt x="28" y="330"/>
                    <a:pt x="18" y="305"/>
                  </a:cubicBezTo>
                  <a:cubicBezTo>
                    <a:pt x="7" y="280"/>
                    <a:pt x="1" y="253"/>
                    <a:pt x="1" y="224"/>
                  </a:cubicBezTo>
                  <a:cubicBezTo>
                    <a:pt x="0" y="193"/>
                    <a:pt x="6" y="165"/>
                    <a:pt x="17" y="138"/>
                  </a:cubicBezTo>
                  <a:cubicBezTo>
                    <a:pt x="29" y="111"/>
                    <a:pt x="44" y="87"/>
                    <a:pt x="64" y="67"/>
                  </a:cubicBezTo>
                  <a:cubicBezTo>
                    <a:pt x="84" y="47"/>
                    <a:pt x="107" y="31"/>
                    <a:pt x="134" y="19"/>
                  </a:cubicBezTo>
                  <a:cubicBezTo>
                    <a:pt x="161" y="7"/>
                    <a:pt x="190" y="1"/>
                    <a:pt x="221" y="1"/>
                  </a:cubicBezTo>
                  <a:close/>
                  <a:moveTo>
                    <a:pt x="319" y="223"/>
                  </a:moveTo>
                  <a:cubicBezTo>
                    <a:pt x="319" y="232"/>
                    <a:pt x="322" y="239"/>
                    <a:pt x="328" y="245"/>
                  </a:cubicBezTo>
                  <a:cubicBezTo>
                    <a:pt x="334" y="252"/>
                    <a:pt x="342" y="255"/>
                    <a:pt x="351" y="255"/>
                  </a:cubicBezTo>
                  <a:cubicBezTo>
                    <a:pt x="359" y="255"/>
                    <a:pt x="367" y="252"/>
                    <a:pt x="373" y="245"/>
                  </a:cubicBezTo>
                  <a:cubicBezTo>
                    <a:pt x="379" y="239"/>
                    <a:pt x="382" y="232"/>
                    <a:pt x="382" y="223"/>
                  </a:cubicBezTo>
                  <a:cubicBezTo>
                    <a:pt x="382" y="214"/>
                    <a:pt x="379" y="207"/>
                    <a:pt x="373" y="201"/>
                  </a:cubicBezTo>
                  <a:cubicBezTo>
                    <a:pt x="367" y="195"/>
                    <a:pt x="359" y="192"/>
                    <a:pt x="351" y="192"/>
                  </a:cubicBezTo>
                  <a:cubicBezTo>
                    <a:pt x="342" y="192"/>
                    <a:pt x="334" y="195"/>
                    <a:pt x="328" y="201"/>
                  </a:cubicBezTo>
                  <a:cubicBezTo>
                    <a:pt x="322" y="207"/>
                    <a:pt x="319" y="214"/>
                    <a:pt x="319" y="223"/>
                  </a:cubicBezTo>
                  <a:close/>
                  <a:moveTo>
                    <a:pt x="193" y="223"/>
                  </a:moveTo>
                  <a:cubicBezTo>
                    <a:pt x="193" y="232"/>
                    <a:pt x="196" y="239"/>
                    <a:pt x="202" y="246"/>
                  </a:cubicBezTo>
                  <a:cubicBezTo>
                    <a:pt x="208" y="252"/>
                    <a:pt x="216" y="255"/>
                    <a:pt x="225" y="255"/>
                  </a:cubicBezTo>
                  <a:cubicBezTo>
                    <a:pt x="234" y="255"/>
                    <a:pt x="242" y="252"/>
                    <a:pt x="248" y="246"/>
                  </a:cubicBezTo>
                  <a:cubicBezTo>
                    <a:pt x="254" y="239"/>
                    <a:pt x="257" y="232"/>
                    <a:pt x="257" y="223"/>
                  </a:cubicBezTo>
                  <a:cubicBezTo>
                    <a:pt x="257" y="214"/>
                    <a:pt x="254" y="206"/>
                    <a:pt x="248" y="200"/>
                  </a:cubicBezTo>
                  <a:cubicBezTo>
                    <a:pt x="242" y="194"/>
                    <a:pt x="234" y="191"/>
                    <a:pt x="225" y="191"/>
                  </a:cubicBezTo>
                  <a:cubicBezTo>
                    <a:pt x="216" y="191"/>
                    <a:pt x="208" y="194"/>
                    <a:pt x="202" y="200"/>
                  </a:cubicBezTo>
                  <a:cubicBezTo>
                    <a:pt x="196" y="206"/>
                    <a:pt x="193" y="214"/>
                    <a:pt x="193" y="223"/>
                  </a:cubicBezTo>
                  <a:close/>
                  <a:moveTo>
                    <a:pt x="67" y="223"/>
                  </a:moveTo>
                  <a:cubicBezTo>
                    <a:pt x="67" y="231"/>
                    <a:pt x="70" y="239"/>
                    <a:pt x="77" y="245"/>
                  </a:cubicBezTo>
                  <a:cubicBezTo>
                    <a:pt x="83" y="252"/>
                    <a:pt x="90" y="255"/>
                    <a:pt x="99" y="255"/>
                  </a:cubicBezTo>
                  <a:cubicBezTo>
                    <a:pt x="108" y="255"/>
                    <a:pt x="116" y="252"/>
                    <a:pt x="122" y="245"/>
                  </a:cubicBezTo>
                  <a:cubicBezTo>
                    <a:pt x="128" y="239"/>
                    <a:pt x="131" y="231"/>
                    <a:pt x="131" y="223"/>
                  </a:cubicBezTo>
                  <a:cubicBezTo>
                    <a:pt x="131" y="214"/>
                    <a:pt x="128" y="206"/>
                    <a:pt x="122" y="200"/>
                  </a:cubicBezTo>
                  <a:cubicBezTo>
                    <a:pt x="116" y="194"/>
                    <a:pt x="108" y="191"/>
                    <a:pt x="99" y="191"/>
                  </a:cubicBezTo>
                  <a:cubicBezTo>
                    <a:pt x="90" y="191"/>
                    <a:pt x="83" y="194"/>
                    <a:pt x="77" y="200"/>
                  </a:cubicBezTo>
                  <a:cubicBezTo>
                    <a:pt x="70" y="206"/>
                    <a:pt x="67" y="214"/>
                    <a:pt x="67" y="223"/>
                  </a:cubicBezTo>
                  <a:close/>
                  <a:moveTo>
                    <a:pt x="67" y="223"/>
                  </a:moveTo>
                  <a:cubicBezTo>
                    <a:pt x="67" y="223"/>
                    <a:pt x="67" y="223"/>
                    <a:pt x="67" y="223"/>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grpSp>
      <p:sp>
        <p:nvSpPr>
          <p:cNvPr id="3" name="日期占位符 2"/>
          <p:cNvSpPr>
            <a:spLocks noGrp="1"/>
          </p:cNvSpPr>
          <p:nvPr>
            <p:ph type="dt" sz="half" idx="10"/>
            <p:custDataLst>
              <p:tags r:id="rId135"/>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custDataLst>
              <p:tags r:id="rId136"/>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8" name="灯片编号占位符 7"/>
          <p:cNvSpPr>
            <a:spLocks noGrp="1"/>
          </p:cNvSpPr>
          <p:nvPr>
            <p:ph type="sldNum" sz="quarter" idx="12"/>
            <p:custDataLst>
              <p:tags r:id="rId137"/>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182" name="文本占位符 2"/>
          <p:cNvSpPr>
            <a:spLocks noGrp="1"/>
          </p:cNvSpPr>
          <p:nvPr>
            <p:ph type="body" idx="1" hasCustomPrompt="1"/>
            <p:custDataLst>
              <p:tags r:id="rId138"/>
            </p:custDataLst>
          </p:nvPr>
        </p:nvSpPr>
        <p:spPr>
          <a:xfrm>
            <a:off x="1444953" y="4484436"/>
            <a:ext cx="5419185" cy="969586"/>
          </a:xfrm>
        </p:spPr>
        <p:txBody>
          <a:bodyPr anchor="t">
            <a:normAutofit/>
          </a:bodyPr>
          <a:lstStyle>
            <a:lvl1pPr marL="0" indent="0" algn="l">
              <a:buNone/>
              <a:defRPr sz="2000">
                <a:solidFill>
                  <a:schemeClr val="tx2">
                    <a:lumMod val="50000"/>
                  </a:schemeClr>
                </a:solidFill>
                <a:latin typeface="微软雅黑" panose="020B0503020204020204" charset="-122"/>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183" name="标题 1"/>
          <p:cNvSpPr>
            <a:spLocks noGrp="1"/>
          </p:cNvSpPr>
          <p:nvPr>
            <p:ph type="title" hasCustomPrompt="1"/>
            <p:custDataLst>
              <p:tags r:id="rId139"/>
            </p:custDataLst>
          </p:nvPr>
        </p:nvSpPr>
        <p:spPr>
          <a:xfrm>
            <a:off x="1444953" y="3605757"/>
            <a:ext cx="5419185" cy="832642"/>
          </a:xfrm>
        </p:spPr>
        <p:txBody>
          <a:bodyPr anchor="b">
            <a:normAutofit/>
          </a:bodyPr>
          <a:lstStyle>
            <a:lvl1pPr algn="l">
              <a:defRPr sz="4000" b="1">
                <a:solidFill>
                  <a:schemeClr val="tx2">
                    <a:lumMod val="50000"/>
                  </a:schemeClr>
                </a:solidFill>
                <a:latin typeface="微软雅黑" panose="020B0503020204020204" charset="-122"/>
                <a:ea typeface="微软雅黑" panose="020B0503020204020204" charset="-122"/>
              </a:defRPr>
            </a:lvl1pPr>
          </a:lstStyle>
          <a:p>
            <a:r>
              <a:rPr lang="zh-CN" altLang="en-US" dirty="0"/>
              <a:t>单击此处编辑标题</a:t>
            </a:r>
            <a:endParaRPr lang="zh-CN" altLang="en-US" dirty="0"/>
          </a:p>
        </p:txBody>
      </p:sp>
      <p:sp>
        <p:nvSpPr>
          <p:cNvPr id="5" name="KSO_TEMPLATE" hidden="1"/>
          <p:cNvSpPr/>
          <p:nvPr>
            <p:custDataLst>
              <p:tags r:id="rId14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lvl1pPr>
              <a:defRPr sz="4000">
                <a:solidFill>
                  <a:schemeClr val="tx1">
                    <a:lumMod val="75000"/>
                    <a:lumOff val="25000"/>
                  </a:schemeClr>
                </a:solidFill>
              </a:defRPr>
            </a:lvl1pPr>
          </a:lstStyle>
          <a:p>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874712" y="1854200"/>
            <a:ext cx="5112000" cy="43211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custDataLst>
              <p:tags r:id="rId4"/>
            </p:custDataLst>
          </p:nvPr>
        </p:nvSpPr>
        <p:spPr>
          <a:xfrm>
            <a:off x="6198600" y="1854200"/>
            <a:ext cx="5112000" cy="432117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8"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74800" y="334800"/>
            <a:ext cx="10440000" cy="1368000"/>
          </a:xfrm>
        </p:spPr>
        <p:txBody>
          <a:bodyPr>
            <a:normAutofit/>
          </a:bodyPr>
          <a:lstStyle>
            <a:lvl1pPr>
              <a:defRPr sz="4000">
                <a:solidFill>
                  <a:schemeClr val="tx1">
                    <a:lumMod val="75000"/>
                    <a:lumOff val="2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874713" y="1854298"/>
            <a:ext cx="5112000" cy="7200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874712" y="2716271"/>
            <a:ext cx="5112000" cy="3456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custDataLst>
              <p:tags r:id="rId5"/>
            </p:custDataLst>
          </p:nvPr>
        </p:nvSpPr>
        <p:spPr>
          <a:xfrm>
            <a:off x="6195764" y="1854298"/>
            <a:ext cx="5112000" cy="7200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95760" y="2716271"/>
            <a:ext cx="5112001" cy="3456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0" name="KSO_TEMPLATE" hidden="1"/>
          <p:cNvSpPr/>
          <p:nvPr>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lvl1pPr>
              <a:defRPr sz="4000">
                <a:solidFill>
                  <a:schemeClr val="tx1">
                    <a:lumMod val="75000"/>
                    <a:lumOff val="25000"/>
                  </a:schemeClr>
                </a:solidFill>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6" name="KSO_TEMPLATE" hidden="1"/>
          <p:cNvSpPr/>
          <p:nvPr>
            <p:custDataLst>
              <p:tags r:id="rId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5" name="KSO_TEMPLATE" hidden="1"/>
          <p:cNvSpPr/>
          <p:nvPr>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74800" y="334800"/>
            <a:ext cx="4176000" cy="1620000"/>
          </a:xfrm>
        </p:spPr>
        <p:txBody>
          <a:bodyPr anchor="t" anchorCtr="0">
            <a:normAutofit/>
          </a:bodyPr>
          <a:lstStyle>
            <a:lvl1pPr>
              <a:defRPr sz="4000">
                <a:solidFill>
                  <a:schemeClr val="tx1">
                    <a:lumMod val="75000"/>
                    <a:lumOff val="25000"/>
                  </a:schemeClr>
                </a:solidFill>
              </a:defRPr>
            </a:lvl1pPr>
          </a:lstStyle>
          <a:p>
            <a:r>
              <a:rPr lang="zh-CN" altLang="en-US" dirty="0"/>
              <a:t>单击此处编辑母版标题样式</a:t>
            </a:r>
            <a:endParaRPr lang="zh-CN" altLang="en-US" dirty="0"/>
          </a:p>
        </p:txBody>
      </p:sp>
      <p:sp>
        <p:nvSpPr>
          <p:cNvPr id="3" name="图片占位符 2"/>
          <p:cNvSpPr>
            <a:spLocks noGrp="1" noChangeAspect="1"/>
          </p:cNvSpPr>
          <p:nvPr>
            <p:ph type="pic" idx="1"/>
            <p:custDataLst>
              <p:tags r:id="rId3"/>
            </p:custDataLst>
          </p:nvPr>
        </p:nvSpPr>
        <p:spPr>
          <a:xfrm>
            <a:off x="5193525" y="334800"/>
            <a:ext cx="6120000" cy="5832000"/>
          </a:xfrm>
        </p:spPr>
        <p:txBody>
          <a:bodyPr/>
          <a:lstStyle>
            <a:lvl1pPr marL="0" indent="0">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4"/>
            </p:custDataLst>
          </p:nvPr>
        </p:nvSpPr>
        <p:spPr>
          <a:xfrm>
            <a:off x="874800" y="2111473"/>
            <a:ext cx="4176000" cy="4053600"/>
          </a:xfrm>
        </p:spPr>
        <p:txBody>
          <a:bodyPr>
            <a:normAutofit/>
          </a:bodyPr>
          <a:lstStyle>
            <a:lvl1pPr marL="0" indent="0">
              <a:buNone/>
              <a:defRPr sz="18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
        <p:nvSpPr>
          <p:cNvPr id="8"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9795909" y="333375"/>
            <a:ext cx="1512000" cy="5832000"/>
          </a:xfrm>
        </p:spPr>
        <p:txBody>
          <a:bodyPr vert="eaVert">
            <a:normAutofit/>
          </a:bodyPr>
          <a:lstStyle>
            <a:lvl1pPr>
              <a:defRPr sz="3600">
                <a:solidFill>
                  <a:schemeClr val="tx1">
                    <a:lumMod val="75000"/>
                    <a:lumOff val="25000"/>
                  </a:schemeClr>
                </a:solidFill>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custDataLst>
              <p:tags r:id="rId3"/>
            </p:custDataLst>
          </p:nvPr>
        </p:nvSpPr>
        <p:spPr>
          <a:xfrm>
            <a:off x="874800" y="334800"/>
            <a:ext cx="8784000" cy="5832000"/>
          </a:xfrm>
        </p:spPr>
        <p:txBody>
          <a:bodyPr vert="eaVert"/>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76000" y="333375"/>
            <a:ext cx="10440000" cy="1366838"/>
          </a:xfrm>
          <a:prstGeom prst="rect">
            <a:avLst/>
          </a:prstGeom>
        </p:spPr>
        <p:txBody>
          <a:bodyPr vert="horz" lIns="91440" tIns="45720" rIns="91440" bIns="4680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876000" y="1854000"/>
            <a:ext cx="10440000" cy="4320000"/>
          </a:xfrm>
          <a:prstGeom prst="rect">
            <a:avLst/>
          </a:prstGeom>
        </p:spPr>
        <p:txBody>
          <a:bodyPr vert="horz" lIns="91440" tIns="45720" rIns="9144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6800" rtlCol="0" anchor="ctr">
            <a:normAutofit/>
          </a:bodyPr>
          <a:lstStyle>
            <a:lvl1pPr algn="l">
              <a:lnSpc>
                <a:spcPct val="120000"/>
              </a:lnSpc>
              <a:defRPr sz="1200">
                <a:solidFill>
                  <a:schemeClr val="tx1">
                    <a:tint val="75000"/>
                  </a:schemeClr>
                </a:solidFill>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6800" rtlCol="0" anchor="ctr">
            <a:normAutofit/>
          </a:bodyPr>
          <a:lstStyle>
            <a:lvl1pPr algn="ctr">
              <a:lnSpc>
                <a:spcPct val="120000"/>
              </a:lnSpc>
              <a:defRPr sz="1200">
                <a:solidFill>
                  <a:schemeClr val="tx1">
                    <a:tint val="75000"/>
                  </a:schemeClr>
                </a:solidFill>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6800" rtlCol="0" anchor="ctr">
            <a:normAutofit/>
          </a:bodyPr>
          <a:lstStyle>
            <a:lvl1pPr algn="r">
              <a:lnSpc>
                <a:spcPct val="120000"/>
              </a:lnSpc>
              <a:defRPr sz="1200">
                <a:solidFill>
                  <a:schemeClr val="tx1">
                    <a:tint val="75000"/>
                  </a:schemeClr>
                </a:solidFill>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120000"/>
        </a:lnSpc>
        <a:spcBef>
          <a:spcPct val="0"/>
        </a:spcBef>
        <a:buNone/>
        <a:defRPr sz="4000" kern="1200">
          <a:solidFill>
            <a:schemeClr val="tx1">
              <a:lumMod val="85000"/>
              <a:lumOff val="15000"/>
            </a:schemeClr>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85000"/>
              <a:lumOff val="15000"/>
            </a:schemeClr>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85000"/>
              <a:lumOff val="15000"/>
            </a:schemeClr>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85000"/>
              <a:lumOff val="15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604.xml"/><Relationship Id="rId1" Type="http://schemas.openxmlformats.org/officeDocument/2006/relationships/tags" Target="../tags/tag603.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51.xml"/><Relationship Id="rId3" Type="http://schemas.openxmlformats.org/officeDocument/2006/relationships/image" Target="../media/image1.png"/><Relationship Id="rId2" Type="http://schemas.openxmlformats.org/officeDocument/2006/relationships/tags" Target="../tags/tag650.xml"/><Relationship Id="rId1" Type="http://schemas.openxmlformats.org/officeDocument/2006/relationships/tags" Target="../tags/tag64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4.xml"/><Relationship Id="rId2" Type="http://schemas.openxmlformats.org/officeDocument/2006/relationships/tags" Target="../tags/tag653.xml"/><Relationship Id="rId1" Type="http://schemas.openxmlformats.org/officeDocument/2006/relationships/tags" Target="../tags/tag6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3" Type="http://schemas.openxmlformats.org/officeDocument/2006/relationships/notesSlide" Target="../notesSlides/notesSlide6.xml"/><Relationship Id="rId52" Type="http://schemas.openxmlformats.org/officeDocument/2006/relationships/slideLayout" Target="../slideLayouts/slideLayout7.xml"/><Relationship Id="rId51" Type="http://schemas.openxmlformats.org/officeDocument/2006/relationships/tags" Target="../tags/tag704.xml"/><Relationship Id="rId50" Type="http://schemas.openxmlformats.org/officeDocument/2006/relationships/image" Target="../media/image2.png"/><Relationship Id="rId5" Type="http://schemas.openxmlformats.org/officeDocument/2006/relationships/tags" Target="../tags/tag659.xml"/><Relationship Id="rId49" Type="http://schemas.openxmlformats.org/officeDocument/2006/relationships/tags" Target="../tags/tag703.xml"/><Relationship Id="rId48" Type="http://schemas.openxmlformats.org/officeDocument/2006/relationships/tags" Target="../tags/tag702.xml"/><Relationship Id="rId47" Type="http://schemas.openxmlformats.org/officeDocument/2006/relationships/tags" Target="../tags/tag701.xml"/><Relationship Id="rId46" Type="http://schemas.openxmlformats.org/officeDocument/2006/relationships/tags" Target="../tags/tag700.xml"/><Relationship Id="rId45" Type="http://schemas.openxmlformats.org/officeDocument/2006/relationships/tags" Target="../tags/tag699.xml"/><Relationship Id="rId44" Type="http://schemas.openxmlformats.org/officeDocument/2006/relationships/tags" Target="../tags/tag698.xml"/><Relationship Id="rId43" Type="http://schemas.openxmlformats.org/officeDocument/2006/relationships/tags" Target="../tags/tag697.xml"/><Relationship Id="rId42" Type="http://schemas.openxmlformats.org/officeDocument/2006/relationships/tags" Target="../tags/tag696.xml"/><Relationship Id="rId41" Type="http://schemas.openxmlformats.org/officeDocument/2006/relationships/tags" Target="../tags/tag695.xml"/><Relationship Id="rId40" Type="http://schemas.openxmlformats.org/officeDocument/2006/relationships/tags" Target="../tags/tag694.xml"/><Relationship Id="rId4" Type="http://schemas.openxmlformats.org/officeDocument/2006/relationships/tags" Target="../tags/tag658.xml"/><Relationship Id="rId39" Type="http://schemas.openxmlformats.org/officeDocument/2006/relationships/tags" Target="../tags/tag693.xml"/><Relationship Id="rId38" Type="http://schemas.openxmlformats.org/officeDocument/2006/relationships/tags" Target="../tags/tag692.xml"/><Relationship Id="rId37" Type="http://schemas.openxmlformats.org/officeDocument/2006/relationships/tags" Target="../tags/tag691.xml"/><Relationship Id="rId36" Type="http://schemas.openxmlformats.org/officeDocument/2006/relationships/tags" Target="../tags/tag690.xml"/><Relationship Id="rId35" Type="http://schemas.openxmlformats.org/officeDocument/2006/relationships/tags" Target="../tags/tag689.xml"/><Relationship Id="rId34" Type="http://schemas.openxmlformats.org/officeDocument/2006/relationships/tags" Target="../tags/tag688.xml"/><Relationship Id="rId33" Type="http://schemas.openxmlformats.org/officeDocument/2006/relationships/tags" Target="../tags/tag687.xml"/><Relationship Id="rId32" Type="http://schemas.openxmlformats.org/officeDocument/2006/relationships/tags" Target="../tags/tag686.xml"/><Relationship Id="rId31" Type="http://schemas.openxmlformats.org/officeDocument/2006/relationships/tags" Target="../tags/tag685.xml"/><Relationship Id="rId30" Type="http://schemas.openxmlformats.org/officeDocument/2006/relationships/tags" Target="../tags/tag684.xml"/><Relationship Id="rId3" Type="http://schemas.openxmlformats.org/officeDocument/2006/relationships/tags" Target="../tags/tag657.xml"/><Relationship Id="rId29" Type="http://schemas.openxmlformats.org/officeDocument/2006/relationships/tags" Target="../tags/tag683.xml"/><Relationship Id="rId28" Type="http://schemas.openxmlformats.org/officeDocument/2006/relationships/tags" Target="../tags/tag682.xml"/><Relationship Id="rId27" Type="http://schemas.openxmlformats.org/officeDocument/2006/relationships/tags" Target="../tags/tag681.xml"/><Relationship Id="rId26" Type="http://schemas.openxmlformats.org/officeDocument/2006/relationships/tags" Target="../tags/tag680.xml"/><Relationship Id="rId25" Type="http://schemas.openxmlformats.org/officeDocument/2006/relationships/tags" Target="../tags/tag679.xml"/><Relationship Id="rId24" Type="http://schemas.openxmlformats.org/officeDocument/2006/relationships/tags" Target="../tags/tag678.xml"/><Relationship Id="rId23" Type="http://schemas.openxmlformats.org/officeDocument/2006/relationships/tags" Target="../tags/tag677.xml"/><Relationship Id="rId22" Type="http://schemas.openxmlformats.org/officeDocument/2006/relationships/tags" Target="../tags/tag676.xml"/><Relationship Id="rId21" Type="http://schemas.openxmlformats.org/officeDocument/2006/relationships/tags" Target="../tags/tag675.xml"/><Relationship Id="rId20" Type="http://schemas.openxmlformats.org/officeDocument/2006/relationships/tags" Target="../tags/tag674.xml"/><Relationship Id="rId2" Type="http://schemas.openxmlformats.org/officeDocument/2006/relationships/tags" Target="../tags/tag656.xml"/><Relationship Id="rId19" Type="http://schemas.openxmlformats.org/officeDocument/2006/relationships/tags" Target="../tags/tag673.xml"/><Relationship Id="rId18" Type="http://schemas.openxmlformats.org/officeDocument/2006/relationships/tags" Target="../tags/tag672.xml"/><Relationship Id="rId17" Type="http://schemas.openxmlformats.org/officeDocument/2006/relationships/tags" Target="../tags/tag671.xml"/><Relationship Id="rId16" Type="http://schemas.openxmlformats.org/officeDocument/2006/relationships/tags" Target="../tags/tag670.xml"/><Relationship Id="rId15" Type="http://schemas.openxmlformats.org/officeDocument/2006/relationships/tags" Target="../tags/tag669.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5.xml"/></Relationships>
</file>

<file path=ppt/slides/_rels/slide17.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image" Target="../media/image5.png"/><Relationship Id="rId5" Type="http://schemas.openxmlformats.org/officeDocument/2006/relationships/tags" Target="../tags/tag707.xml"/><Relationship Id="rId4" Type="http://schemas.openxmlformats.org/officeDocument/2006/relationships/image" Target="../media/image4.jpeg"/><Relationship Id="rId3" Type="http://schemas.openxmlformats.org/officeDocument/2006/relationships/tags" Target="../tags/tag706.xml"/><Relationship Id="rId2" Type="http://schemas.openxmlformats.org/officeDocument/2006/relationships/image" Target="../media/image3.jpeg"/><Relationship Id="rId14" Type="http://schemas.openxmlformats.org/officeDocument/2006/relationships/notesSlide" Target="../notesSlides/notesSlide7.xml"/><Relationship Id="rId13" Type="http://schemas.openxmlformats.org/officeDocument/2006/relationships/slideLayout" Target="../slideLayouts/slideLayout7.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1.xml"/><Relationship Id="rId3" Type="http://schemas.openxmlformats.org/officeDocument/2006/relationships/tags" Target="../tags/tag716.xml"/><Relationship Id="rId2" Type="http://schemas.openxmlformats.org/officeDocument/2006/relationships/tags" Target="../tags/tag715.xml"/><Relationship Id="rId1" Type="http://schemas.openxmlformats.org/officeDocument/2006/relationships/tags" Target="../tags/tag71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606.xml"/><Relationship Id="rId1" Type="http://schemas.openxmlformats.org/officeDocument/2006/relationships/tags" Target="../tags/tag60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tags" Target="../tags/tag607.xml"/></Relationships>
</file>

<file path=ppt/slides/_rels/slide4.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tags" Target="../tags/tag612.xml"/><Relationship Id="rId22" Type="http://schemas.openxmlformats.org/officeDocument/2006/relationships/notesSlide" Target="../notesSlides/notesSlide3.xml"/><Relationship Id="rId21" Type="http://schemas.openxmlformats.org/officeDocument/2006/relationships/slideLayout" Target="../slideLayouts/slideLayout7.xml"/><Relationship Id="rId20" Type="http://schemas.openxmlformats.org/officeDocument/2006/relationships/tags" Target="../tags/tag629.xml"/><Relationship Id="rId2" Type="http://schemas.openxmlformats.org/officeDocument/2006/relationships/tags" Target="../tags/tag611.xml"/><Relationship Id="rId19" Type="http://schemas.openxmlformats.org/officeDocument/2006/relationships/tags" Target="../tags/tag628.xml"/><Relationship Id="rId18" Type="http://schemas.openxmlformats.org/officeDocument/2006/relationships/tags" Target="../tags/tag627.xml"/><Relationship Id="rId17" Type="http://schemas.openxmlformats.org/officeDocument/2006/relationships/tags" Target="../tags/tag626.xml"/><Relationship Id="rId16" Type="http://schemas.openxmlformats.org/officeDocument/2006/relationships/tags" Target="../tags/tag625.xml"/><Relationship Id="rId15" Type="http://schemas.openxmlformats.org/officeDocument/2006/relationships/tags" Target="../tags/tag624.xml"/><Relationship Id="rId14" Type="http://schemas.openxmlformats.org/officeDocument/2006/relationships/tags" Target="../tags/tag623.xml"/><Relationship Id="rId13" Type="http://schemas.openxmlformats.org/officeDocument/2006/relationships/tags" Target="../tags/tag622.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tags" Target="../tags/tag610.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5.xml"/><Relationship Id="rId2" Type="http://schemas.openxmlformats.org/officeDocument/2006/relationships/tags" Target="../tags/tag644.xml"/><Relationship Id="rId1" Type="http://schemas.openxmlformats.org/officeDocument/2006/relationships/tags" Target="../tags/tag64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 name="标题 1104"/>
          <p:cNvSpPr>
            <a:spLocks noGrp="1"/>
          </p:cNvSpPr>
          <p:nvPr>
            <p:ph type="ctrTitle"/>
            <p:custDataLst>
              <p:tags r:id="rId1"/>
            </p:custDataLst>
          </p:nvPr>
        </p:nvSpPr>
        <p:spPr>
          <a:xfrm>
            <a:off x="154382" y="2479013"/>
            <a:ext cx="8250638" cy="1226299"/>
          </a:xfrm>
        </p:spPr>
        <p:txBody>
          <a:bodyPr>
            <a:normAutofit/>
          </a:bodyPr>
          <a:lstStyle/>
          <a:p>
            <a:r>
              <a:rPr lang="zh-CN" altLang="en-US" dirty="0"/>
              <a:t>第二章  职业教育概述</a:t>
            </a:r>
            <a:endParaRPr lang="zh-CN" altLang="en-US"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三、职业教育的内涵</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（三）职业教育的分类</a:t>
            </a:r>
            <a:endParaRPr lang="zh-CN" altLang="en-US" dirty="0"/>
          </a:p>
          <a:p>
            <a:pPr marL="0" indent="0">
              <a:buNone/>
            </a:pPr>
            <a:r>
              <a:rPr lang="zh-CN" altLang="en-US" dirty="0"/>
              <a:t>     </a:t>
            </a:r>
            <a:endParaRPr lang="zh-CN" altLang="en-US" dirty="0"/>
          </a:p>
        </p:txBody>
      </p:sp>
      <p:pic>
        <p:nvPicPr>
          <p:cNvPr id="4" name="图片 -2147482624"/>
          <p:cNvPicPr>
            <a:picLocks noChangeAspect="1"/>
          </p:cNvPicPr>
          <p:nvPr/>
        </p:nvPicPr>
        <p:blipFill>
          <a:blip r:embed="rId3"/>
          <a:stretch>
            <a:fillRect/>
          </a:stretch>
        </p:blipFill>
        <p:spPr>
          <a:xfrm>
            <a:off x="2402840" y="2612390"/>
            <a:ext cx="6879590" cy="3098800"/>
          </a:xfrm>
          <a:prstGeom prst="rect">
            <a:avLst/>
          </a:prstGeom>
          <a:noFill/>
          <a:ln w="9525">
            <a:noFill/>
          </a:ln>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三、职业教育的内涵</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（四）职业教育在社会发展中的作用 </a:t>
            </a:r>
            <a:endParaRPr lang="zh-CN" altLang="en-US" dirty="0"/>
          </a:p>
          <a:p>
            <a:pPr marL="0" indent="0">
              <a:buNone/>
            </a:pPr>
            <a:r>
              <a:rPr lang="zh-CN" altLang="en-US" dirty="0"/>
              <a:t>1.实现人人就业</a:t>
            </a:r>
            <a:endParaRPr lang="zh-CN" altLang="en-US" dirty="0"/>
          </a:p>
          <a:p>
            <a:pPr marL="0" indent="0">
              <a:buNone/>
            </a:pPr>
            <a:r>
              <a:rPr lang="en-US" altLang="zh-CN" dirty="0"/>
              <a:t>2</a:t>
            </a:r>
            <a:r>
              <a:rPr lang="zh-CN" altLang="en-US" dirty="0">
                <a:sym typeface="+mn-ea"/>
              </a:rPr>
              <a:t>.实现社会发展</a:t>
            </a:r>
            <a:endParaRPr lang="zh-CN" altLang="en-US" dirty="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23728" y="1494159"/>
            <a:ext cx="7560840" cy="782714"/>
          </a:xfrm>
        </p:spPr>
        <p:txBody>
          <a:bodyPr>
            <a:normAutofit/>
          </a:bodyPr>
          <a:lstStyle/>
          <a:p>
            <a:pPr marL="0" indent="0" defTabSz="685165" fontAlgn="base">
              <a:lnSpc>
                <a:spcPct val="150000"/>
              </a:lnSpc>
              <a:spcBef>
                <a:spcPct val="0"/>
              </a:spcBef>
              <a:spcAft>
                <a:spcPct val="0"/>
              </a:spcAft>
              <a:buNone/>
              <a:defRPr/>
            </a:pPr>
            <a:r>
              <a:rPr kumimoji="1" lang="zh-CN" altLang="en-US" sz="24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四</a:t>
            </a: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a:t>
            </a:r>
            <a:r>
              <a:rPr kumimoji="1" lang="zh-CN"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职业教育的特性</a:t>
            </a:r>
            <a:endParaRPr kumimoji="1" lang="zh-CN"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nvGrpSpPr>
          <p:cNvPr id="4" name="组合 3"/>
          <p:cNvGrpSpPr/>
          <p:nvPr/>
        </p:nvGrpSpPr>
        <p:grpSpPr>
          <a:xfrm>
            <a:off x="4565650" y="2836545"/>
            <a:ext cx="3080385" cy="2827655"/>
            <a:chOff x="4266321" y="2123358"/>
            <a:chExt cx="2676380" cy="2650522"/>
          </a:xfrm>
          <a:effectLst>
            <a:outerShdw blurRad="63500" sx="102000" sy="102000" algn="ctr" rotWithShape="0">
              <a:prstClr val="black">
                <a:alpha val="40000"/>
              </a:prstClr>
            </a:outerShdw>
          </a:effectLst>
        </p:grpSpPr>
        <p:grpSp>
          <p:nvGrpSpPr>
            <p:cNvPr id="5" name="组合 4"/>
            <p:cNvGrpSpPr/>
            <p:nvPr/>
          </p:nvGrpSpPr>
          <p:grpSpPr>
            <a:xfrm>
              <a:off x="4298837" y="3317839"/>
              <a:ext cx="1443175" cy="1443064"/>
              <a:chOff x="1374414" y="3158552"/>
              <a:chExt cx="1995967" cy="1995814"/>
            </a:xfrm>
            <a:effectLst/>
          </p:grpSpPr>
          <p:sp>
            <p:nvSpPr>
              <p:cNvPr id="23" name="任意多边形 105"/>
              <p:cNvSpPr/>
              <p:nvPr/>
            </p:nvSpPr>
            <p:spPr>
              <a:xfrm>
                <a:off x="1374414" y="3158552"/>
                <a:ext cx="1995967" cy="1995814"/>
              </a:xfrm>
              <a:custGeom>
                <a:avLst/>
                <a:gdLst>
                  <a:gd name="connsiteX0" fmla="*/ 823343 w 1995967"/>
                  <a:gd name="connsiteY0" fmla="*/ 0 h 1995814"/>
                  <a:gd name="connsiteX1" fmla="*/ 823343 w 1995967"/>
                  <a:gd name="connsiteY1" fmla="*/ 191828 h 1995814"/>
                  <a:gd name="connsiteX2" fmla="*/ 765048 w 1995967"/>
                  <a:gd name="connsiteY2" fmla="*/ 203341 h 1995814"/>
                  <a:gd name="connsiteX3" fmla="*/ 179310 w 1995967"/>
                  <a:gd name="connsiteY3" fmla="*/ 989313 h 1995814"/>
                  <a:gd name="connsiteX4" fmla="*/ 999207 w 1995967"/>
                  <a:gd name="connsiteY4" fmla="*/ 1809210 h 1995814"/>
                  <a:gd name="connsiteX5" fmla="*/ 1762234 w 1995967"/>
                  <a:gd name="connsiteY5" fmla="*/ 1289948 h 1995814"/>
                  <a:gd name="connsiteX6" fmla="*/ 1797922 w 1995967"/>
                  <a:gd name="connsiteY6" fmla="*/ 1169789 h 1995814"/>
                  <a:gd name="connsiteX7" fmla="*/ 1995967 w 1995967"/>
                  <a:gd name="connsiteY7" fmla="*/ 1169789 h 1995814"/>
                  <a:gd name="connsiteX8" fmla="*/ 1992553 w 1995967"/>
                  <a:gd name="connsiteY8" fmla="*/ 1192158 h 1995814"/>
                  <a:gd name="connsiteX9" fmla="*/ 1006501 w 1995967"/>
                  <a:gd name="connsiteY9" fmla="*/ 1995814 h 1995814"/>
                  <a:gd name="connsiteX10" fmla="*/ 0 w 1995967"/>
                  <a:gd name="connsiteY10" fmla="*/ 989313 h 1995814"/>
                  <a:gd name="connsiteX11" fmla="*/ 809805 w 1995967"/>
                  <a:gd name="connsiteY11" fmla="*/ 2023 h 1995814"/>
                  <a:gd name="connsiteX12" fmla="*/ 823343 w 1995967"/>
                  <a:gd name="connsiteY12" fmla="*/ 0 h 199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5967" h="1995814">
                    <a:moveTo>
                      <a:pt x="823343" y="0"/>
                    </a:moveTo>
                    <a:lnTo>
                      <a:pt x="823343" y="191828"/>
                    </a:lnTo>
                    <a:lnTo>
                      <a:pt x="765048" y="203341"/>
                    </a:lnTo>
                    <a:cubicBezTo>
                      <a:pt x="426324" y="304105"/>
                      <a:pt x="179310" y="617863"/>
                      <a:pt x="179310" y="989313"/>
                    </a:cubicBezTo>
                    <a:cubicBezTo>
                      <a:pt x="179310" y="1442129"/>
                      <a:pt x="546391" y="1809210"/>
                      <a:pt x="999207" y="1809210"/>
                    </a:cubicBezTo>
                    <a:cubicBezTo>
                      <a:pt x="1345896" y="1809210"/>
                      <a:pt x="1642327" y="1594034"/>
                      <a:pt x="1762234" y="1289948"/>
                    </a:cubicBezTo>
                    <a:lnTo>
                      <a:pt x="1797922" y="1169789"/>
                    </a:lnTo>
                    <a:lnTo>
                      <a:pt x="1995967" y="1169789"/>
                    </a:lnTo>
                    <a:lnTo>
                      <a:pt x="1992553" y="1192158"/>
                    </a:lnTo>
                    <a:cubicBezTo>
                      <a:pt x="1898701" y="1650804"/>
                      <a:pt x="1492891" y="1995814"/>
                      <a:pt x="1006501" y="1995814"/>
                    </a:cubicBezTo>
                    <a:cubicBezTo>
                      <a:pt x="450626" y="1995814"/>
                      <a:pt x="0" y="1545188"/>
                      <a:pt x="0" y="989313"/>
                    </a:cubicBezTo>
                    <a:cubicBezTo>
                      <a:pt x="0" y="500752"/>
                      <a:pt x="348098" y="93492"/>
                      <a:pt x="809805" y="2023"/>
                    </a:cubicBezTo>
                    <a:lnTo>
                      <a:pt x="823343" y="0"/>
                    </a:lnTo>
                    <a:close/>
                  </a:path>
                </a:pathLst>
              </a:custGeom>
              <a:gradFill>
                <a:gsLst>
                  <a:gs pos="26000">
                    <a:srgbClr val="93C926"/>
                  </a:gs>
                  <a:gs pos="67000">
                    <a:srgbClr val="9BCD36"/>
                  </a:gs>
                  <a:gs pos="100000">
                    <a:srgbClr val="99CD35"/>
                  </a:gs>
                  <a:gs pos="0">
                    <a:srgbClr val="BEDF8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4" name="任意多边形 106"/>
              <p:cNvSpPr/>
              <p:nvPr/>
            </p:nvSpPr>
            <p:spPr>
              <a:xfrm>
                <a:off x="1522923" y="3338568"/>
                <a:ext cx="1657435" cy="1637196"/>
              </a:xfrm>
              <a:custGeom>
                <a:avLst/>
                <a:gdLst>
                  <a:gd name="connsiteX0" fmla="*/ 673979 w 1657435"/>
                  <a:gd name="connsiteY0" fmla="*/ 0 h 1637196"/>
                  <a:gd name="connsiteX1" fmla="*/ 673979 w 1657435"/>
                  <a:gd name="connsiteY1" fmla="*/ 171043 h 1637196"/>
                  <a:gd name="connsiteX2" fmla="*/ 599855 w 1657435"/>
                  <a:gd name="connsiteY2" fmla="*/ 192721 h 1637196"/>
                  <a:gd name="connsiteX3" fmla="*/ 172929 w 1657435"/>
                  <a:gd name="connsiteY3" fmla="*/ 810472 h 1637196"/>
                  <a:gd name="connsiteX4" fmla="*/ 847031 w 1657435"/>
                  <a:gd name="connsiteY4" fmla="*/ 1474265 h 1637196"/>
                  <a:gd name="connsiteX5" fmla="*/ 1468158 w 1657435"/>
                  <a:gd name="connsiteY5" fmla="*/ 1068850 h 1637196"/>
                  <a:gd name="connsiteX6" fmla="*/ 1492242 w 1657435"/>
                  <a:gd name="connsiteY6" fmla="*/ 992451 h 1637196"/>
                  <a:gd name="connsiteX7" fmla="*/ 1657435 w 1657435"/>
                  <a:gd name="connsiteY7" fmla="*/ 992451 h 1637196"/>
                  <a:gd name="connsiteX8" fmla="*/ 1620891 w 1657435"/>
                  <a:gd name="connsiteY8" fmla="*/ 1113610 h 1637196"/>
                  <a:gd name="connsiteX9" fmla="*/ 839562 w 1657435"/>
                  <a:gd name="connsiteY9" fmla="*/ 1637196 h 1637196"/>
                  <a:gd name="connsiteX10" fmla="*/ 0 w 1657435"/>
                  <a:gd name="connsiteY10" fmla="*/ 810472 h 1637196"/>
                  <a:gd name="connsiteX11" fmla="*/ 670361 w 1657435"/>
                  <a:gd name="connsiteY11" fmla="*/ 544 h 1637196"/>
                  <a:gd name="connsiteX12" fmla="*/ 673979 w 1657435"/>
                  <a:gd name="connsiteY12" fmla="*/ 0 h 163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7435" h="1637196">
                    <a:moveTo>
                      <a:pt x="673979" y="0"/>
                    </a:moveTo>
                    <a:lnTo>
                      <a:pt x="673979" y="171043"/>
                    </a:lnTo>
                    <a:lnTo>
                      <a:pt x="599855" y="192721"/>
                    </a:lnTo>
                    <a:cubicBezTo>
                      <a:pt x="349842" y="289799"/>
                      <a:pt x="172929" y="529791"/>
                      <a:pt x="172929" y="810472"/>
                    </a:cubicBezTo>
                    <a:cubicBezTo>
                      <a:pt x="172929" y="1177075"/>
                      <a:pt x="474735" y="1474265"/>
                      <a:pt x="847031" y="1474265"/>
                    </a:cubicBezTo>
                    <a:cubicBezTo>
                      <a:pt x="1126253" y="1474265"/>
                      <a:pt x="1365824" y="1307096"/>
                      <a:pt x="1468158" y="1068850"/>
                    </a:cubicBezTo>
                    <a:lnTo>
                      <a:pt x="1492242" y="992451"/>
                    </a:lnTo>
                    <a:lnTo>
                      <a:pt x="1657435" y="992451"/>
                    </a:lnTo>
                    <a:lnTo>
                      <a:pt x="1620891" y="1113610"/>
                    </a:lnTo>
                    <a:cubicBezTo>
                      <a:pt x="1498108" y="1420228"/>
                      <a:pt x="1194567" y="1637196"/>
                      <a:pt x="839562" y="1637196"/>
                    </a:cubicBezTo>
                    <a:cubicBezTo>
                      <a:pt x="375885" y="1637196"/>
                      <a:pt x="0" y="1267058"/>
                      <a:pt x="0" y="810472"/>
                    </a:cubicBezTo>
                    <a:cubicBezTo>
                      <a:pt x="0" y="410959"/>
                      <a:pt x="287787" y="77633"/>
                      <a:pt x="670361" y="544"/>
                    </a:cubicBezTo>
                    <a:lnTo>
                      <a:pt x="673979" y="0"/>
                    </a:lnTo>
                    <a:close/>
                  </a:path>
                </a:pathLst>
              </a:custGeom>
              <a:gradFill>
                <a:gsLst>
                  <a:gs pos="100000">
                    <a:srgbClr val="B1D96A"/>
                  </a:gs>
                  <a:gs pos="0">
                    <a:srgbClr val="A3D14B"/>
                  </a:gs>
                  <a:gs pos="22000">
                    <a:srgbClr val="B8DC7A"/>
                  </a:gs>
                  <a:gs pos="60000">
                    <a:srgbClr val="B1D968"/>
                  </a:gs>
                  <a:gs pos="40000">
                    <a:srgbClr val="B9DC74"/>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6" name="组合 5"/>
            <p:cNvGrpSpPr/>
            <p:nvPr/>
          </p:nvGrpSpPr>
          <p:grpSpPr>
            <a:xfrm rot="10800000">
              <a:off x="5473342" y="3330706"/>
              <a:ext cx="1469359" cy="1443174"/>
              <a:chOff x="1381561" y="1506538"/>
              <a:chExt cx="2032181" cy="1995967"/>
            </a:xfrm>
            <a:effectLst/>
          </p:grpSpPr>
          <p:sp>
            <p:nvSpPr>
              <p:cNvPr id="20" name="任意多边形 102"/>
              <p:cNvSpPr/>
              <p:nvPr/>
            </p:nvSpPr>
            <p:spPr>
              <a:xfrm>
                <a:off x="1560162" y="1655046"/>
                <a:ext cx="1653448" cy="1657435"/>
              </a:xfrm>
              <a:custGeom>
                <a:avLst/>
                <a:gdLst>
                  <a:gd name="connsiteX0" fmla="*/ 806018 w 1612036"/>
                  <a:gd name="connsiteY0" fmla="*/ 0 h 1591212"/>
                  <a:gd name="connsiteX1" fmla="*/ 1612036 w 1612036"/>
                  <a:gd name="connsiteY1" fmla="*/ 806018 h 1591212"/>
                  <a:gd name="connsiteX2" fmla="*/ 1452463 w 1612036"/>
                  <a:gd name="connsiteY2" fmla="*/ 806018 h 1591212"/>
                  <a:gd name="connsiteX3" fmla="*/ 1440038 w 1612036"/>
                  <a:gd name="connsiteY3" fmla="*/ 682761 h 1591212"/>
                  <a:gd name="connsiteX4" fmla="*/ 806018 w 1612036"/>
                  <a:gd name="connsiteY4" fmla="*/ 166020 h 1591212"/>
                  <a:gd name="connsiteX5" fmla="*/ 158850 w 1612036"/>
                  <a:gd name="connsiteY5" fmla="*/ 813188 h 1591212"/>
                  <a:gd name="connsiteX6" fmla="*/ 554111 w 1612036"/>
                  <a:gd name="connsiteY6" fmla="*/ 1409498 h 1591212"/>
                  <a:gd name="connsiteX7" fmla="*/ 628597 w 1612036"/>
                  <a:gd name="connsiteY7" fmla="*/ 1432620 h 1591212"/>
                  <a:gd name="connsiteX8" fmla="*/ 628597 w 1612036"/>
                  <a:gd name="connsiteY8" fmla="*/ 1591212 h 1591212"/>
                  <a:gd name="connsiteX9" fmla="*/ 510472 w 1612036"/>
                  <a:gd name="connsiteY9" fmla="*/ 1556128 h 1591212"/>
                  <a:gd name="connsiteX10" fmla="*/ 0 w 1612036"/>
                  <a:gd name="connsiteY10" fmla="*/ 806018 h 1591212"/>
                  <a:gd name="connsiteX11" fmla="*/ 806018 w 1612036"/>
                  <a:gd name="connsiteY11" fmla="*/ 0 h 15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2036" h="1591212">
                    <a:moveTo>
                      <a:pt x="806018" y="0"/>
                    </a:moveTo>
                    <a:cubicBezTo>
                      <a:pt x="1251169" y="0"/>
                      <a:pt x="1612036" y="360867"/>
                      <a:pt x="1612036" y="806018"/>
                    </a:cubicBezTo>
                    <a:lnTo>
                      <a:pt x="1452463" y="806018"/>
                    </a:lnTo>
                    <a:lnTo>
                      <a:pt x="1440038" y="682761"/>
                    </a:lnTo>
                    <a:cubicBezTo>
                      <a:pt x="1379692" y="387858"/>
                      <a:pt x="1118762" y="166020"/>
                      <a:pt x="806018" y="166020"/>
                    </a:cubicBezTo>
                    <a:cubicBezTo>
                      <a:pt x="448597" y="166020"/>
                      <a:pt x="158850" y="455767"/>
                      <a:pt x="158850" y="813188"/>
                    </a:cubicBezTo>
                    <a:cubicBezTo>
                      <a:pt x="158850" y="1081254"/>
                      <a:pt x="321832" y="1311253"/>
                      <a:pt x="554111" y="1409498"/>
                    </a:cubicBezTo>
                    <a:lnTo>
                      <a:pt x="628597" y="1432620"/>
                    </a:lnTo>
                    <a:lnTo>
                      <a:pt x="628597" y="1591212"/>
                    </a:lnTo>
                    <a:lnTo>
                      <a:pt x="510472" y="1556128"/>
                    </a:lnTo>
                    <a:cubicBezTo>
                      <a:pt x="211534" y="1438251"/>
                      <a:pt x="0" y="1146838"/>
                      <a:pt x="0" y="806018"/>
                    </a:cubicBezTo>
                    <a:cubicBezTo>
                      <a:pt x="0" y="360867"/>
                      <a:pt x="360867" y="0"/>
                      <a:pt x="806018" y="0"/>
                    </a:cubicBezTo>
                    <a:close/>
                  </a:path>
                </a:pathLst>
              </a:custGeom>
              <a:gradFill>
                <a:gsLst>
                  <a:gs pos="60000">
                    <a:srgbClr val="96DEDA"/>
                  </a:gs>
                  <a:gs pos="98000">
                    <a:srgbClr val="4CCABF"/>
                  </a:gs>
                  <a:gs pos="82000">
                    <a:srgbClr val="5ECBC6"/>
                  </a:gs>
                  <a:gs pos="47000">
                    <a:srgbClr val="BFECE9"/>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1" name="任意多边形 103"/>
              <p:cNvSpPr/>
              <p:nvPr/>
            </p:nvSpPr>
            <p:spPr>
              <a:xfrm>
                <a:off x="1381561" y="1506538"/>
                <a:ext cx="2032181" cy="1995967"/>
              </a:xfrm>
              <a:custGeom>
                <a:avLst/>
                <a:gdLst>
                  <a:gd name="connsiteX0" fmla="*/ 1006501 w 2032181"/>
                  <a:gd name="connsiteY0" fmla="*/ 0 h 1995967"/>
                  <a:gd name="connsiteX1" fmla="*/ 2007805 w 2032181"/>
                  <a:gd name="connsiteY1" fmla="*/ 903592 h 1995967"/>
                  <a:gd name="connsiteX2" fmla="*/ 2011864 w 2032181"/>
                  <a:gd name="connsiteY2" fmla="*/ 983976 h 1995967"/>
                  <a:gd name="connsiteX3" fmla="*/ 2032181 w 2032181"/>
                  <a:gd name="connsiteY3" fmla="*/ 983976 h 1995967"/>
                  <a:gd name="connsiteX4" fmla="*/ 2012976 w 2032181"/>
                  <a:gd name="connsiteY4" fmla="*/ 1006011 h 1995967"/>
                  <a:gd name="connsiteX5" fmla="*/ 2013001 w 2032181"/>
                  <a:gd name="connsiteY5" fmla="*/ 1006501 h 1995967"/>
                  <a:gd name="connsiteX6" fmla="*/ 2012550 w 2032181"/>
                  <a:gd name="connsiteY6" fmla="*/ 1006501 h 1995967"/>
                  <a:gd name="connsiteX7" fmla="*/ 1828106 w 2032181"/>
                  <a:gd name="connsiteY7" fmla="*/ 1218129 h 1995967"/>
                  <a:gd name="connsiteX8" fmla="*/ 1820114 w 2032181"/>
                  <a:gd name="connsiteY8" fmla="*/ 1220967 h 1995967"/>
                  <a:gd name="connsiteX9" fmla="*/ 1812497 w 2032181"/>
                  <a:gd name="connsiteY9" fmla="*/ 1006501 h 1995967"/>
                  <a:gd name="connsiteX10" fmla="*/ 1664812 w 2032181"/>
                  <a:gd name="connsiteY10" fmla="*/ 1006501 h 1995967"/>
                  <a:gd name="connsiteX11" fmla="*/ 1664077 w 2032181"/>
                  <a:gd name="connsiteY11" fmla="*/ 999207 h 1995967"/>
                  <a:gd name="connsiteX12" fmla="*/ 1812238 w 2032181"/>
                  <a:gd name="connsiteY12" fmla="*/ 999207 h 1995967"/>
                  <a:gd name="connsiteX13" fmla="*/ 1811697 w 2032181"/>
                  <a:gd name="connsiteY13" fmla="*/ 983976 h 1995967"/>
                  <a:gd name="connsiteX14" fmla="*/ 1825628 w 2032181"/>
                  <a:gd name="connsiteY14" fmla="*/ 983976 h 1995967"/>
                  <a:gd name="connsiteX15" fmla="*/ 1822164 w 2032181"/>
                  <a:gd name="connsiteY15" fmla="*/ 915378 h 1995967"/>
                  <a:gd name="connsiteX16" fmla="*/ 1006501 w 2032181"/>
                  <a:gd name="connsiteY16" fmla="*/ 179310 h 1995967"/>
                  <a:gd name="connsiteX17" fmla="*/ 186604 w 2032181"/>
                  <a:gd name="connsiteY17" fmla="*/ 999207 h 1995967"/>
                  <a:gd name="connsiteX18" fmla="*/ 705866 w 2032181"/>
                  <a:gd name="connsiteY18" fmla="*/ 1762234 h 1995967"/>
                  <a:gd name="connsiteX19" fmla="*/ 826025 w 2032181"/>
                  <a:gd name="connsiteY19" fmla="*/ 1797922 h 1995967"/>
                  <a:gd name="connsiteX20" fmla="*/ 826025 w 2032181"/>
                  <a:gd name="connsiteY20" fmla="*/ 1995967 h 1995967"/>
                  <a:gd name="connsiteX21" fmla="*/ 803656 w 2032181"/>
                  <a:gd name="connsiteY21" fmla="*/ 1992553 h 1995967"/>
                  <a:gd name="connsiteX22" fmla="*/ 0 w 2032181"/>
                  <a:gd name="connsiteY22" fmla="*/ 1006501 h 1995967"/>
                  <a:gd name="connsiteX23" fmla="*/ 1006501 w 2032181"/>
                  <a:gd name="connsiteY23" fmla="*/ 0 h 19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2181" h="1995967">
                    <a:moveTo>
                      <a:pt x="1006501" y="0"/>
                    </a:moveTo>
                    <a:cubicBezTo>
                      <a:pt x="1527633" y="0"/>
                      <a:pt x="1956262" y="396058"/>
                      <a:pt x="2007805" y="903592"/>
                    </a:cubicBezTo>
                    <a:lnTo>
                      <a:pt x="2011864" y="983976"/>
                    </a:lnTo>
                    <a:lnTo>
                      <a:pt x="2032181" y="983976"/>
                    </a:lnTo>
                    <a:lnTo>
                      <a:pt x="2012976" y="1006011"/>
                    </a:lnTo>
                    <a:lnTo>
                      <a:pt x="2013001" y="1006501"/>
                    </a:lnTo>
                    <a:lnTo>
                      <a:pt x="2012550" y="1006501"/>
                    </a:lnTo>
                    <a:lnTo>
                      <a:pt x="1828106" y="1218129"/>
                    </a:lnTo>
                    <a:lnTo>
                      <a:pt x="1820114" y="1220967"/>
                    </a:lnTo>
                    <a:lnTo>
                      <a:pt x="1812497" y="1006501"/>
                    </a:lnTo>
                    <a:lnTo>
                      <a:pt x="1664812" y="1006501"/>
                    </a:lnTo>
                    <a:lnTo>
                      <a:pt x="1664077" y="999207"/>
                    </a:lnTo>
                    <a:lnTo>
                      <a:pt x="1812238" y="999207"/>
                    </a:lnTo>
                    <a:lnTo>
                      <a:pt x="1811697" y="983976"/>
                    </a:lnTo>
                    <a:lnTo>
                      <a:pt x="1825628" y="983976"/>
                    </a:lnTo>
                    <a:lnTo>
                      <a:pt x="1822164" y="915378"/>
                    </a:lnTo>
                    <a:cubicBezTo>
                      <a:pt x="1780177" y="501940"/>
                      <a:pt x="1431016" y="179310"/>
                      <a:pt x="1006501" y="179310"/>
                    </a:cubicBezTo>
                    <a:cubicBezTo>
                      <a:pt x="553685" y="179310"/>
                      <a:pt x="186604" y="546391"/>
                      <a:pt x="186604" y="999207"/>
                    </a:cubicBezTo>
                    <a:cubicBezTo>
                      <a:pt x="186604" y="1345896"/>
                      <a:pt x="401780" y="1642327"/>
                      <a:pt x="705866" y="1762234"/>
                    </a:cubicBezTo>
                    <a:lnTo>
                      <a:pt x="826025" y="1797922"/>
                    </a:lnTo>
                    <a:lnTo>
                      <a:pt x="826025" y="1995967"/>
                    </a:lnTo>
                    <a:lnTo>
                      <a:pt x="803656" y="1992553"/>
                    </a:lnTo>
                    <a:cubicBezTo>
                      <a:pt x="345010" y="1898701"/>
                      <a:pt x="0" y="1492891"/>
                      <a:pt x="0" y="1006501"/>
                    </a:cubicBezTo>
                    <a:cubicBezTo>
                      <a:pt x="0" y="450626"/>
                      <a:pt x="450626" y="0"/>
                      <a:pt x="1006501" y="0"/>
                    </a:cubicBezTo>
                    <a:close/>
                  </a:path>
                </a:pathLst>
              </a:custGeom>
              <a:gradFill>
                <a:gsLst>
                  <a:gs pos="21000">
                    <a:srgbClr val="82DDD6"/>
                  </a:gs>
                  <a:gs pos="100000">
                    <a:srgbClr val="30A4A1"/>
                  </a:gs>
                  <a:gs pos="75000">
                    <a:srgbClr val="38A6A3"/>
                  </a:gs>
                  <a:gs pos="0">
                    <a:srgbClr val="71D2CE"/>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2" name="任意多边形 104"/>
              <p:cNvSpPr/>
              <p:nvPr/>
            </p:nvSpPr>
            <p:spPr>
              <a:xfrm>
                <a:off x="3023537" y="2486307"/>
                <a:ext cx="178966" cy="266321"/>
              </a:xfrm>
              <a:custGeom>
                <a:avLst/>
                <a:gdLst>
                  <a:gd name="connsiteX0" fmla="*/ 0 w 162748"/>
                  <a:gd name="connsiteY0" fmla="*/ 0 h 205310"/>
                  <a:gd name="connsiteX1" fmla="*/ 162748 w 162748"/>
                  <a:gd name="connsiteY1" fmla="*/ 0 h 205310"/>
                  <a:gd name="connsiteX2" fmla="*/ 162748 w 162748"/>
                  <a:gd name="connsiteY2" fmla="*/ 205310 h 205310"/>
                  <a:gd name="connsiteX3" fmla="*/ 0 w 162748"/>
                  <a:gd name="connsiteY3" fmla="*/ 0 h 205310"/>
                  <a:gd name="connsiteX0-1" fmla="*/ 0 w 174279"/>
                  <a:gd name="connsiteY0-2" fmla="*/ 0 h 212691"/>
                  <a:gd name="connsiteX1-3" fmla="*/ 162748 w 174279"/>
                  <a:gd name="connsiteY1-4" fmla="*/ 0 h 212691"/>
                  <a:gd name="connsiteX2-5" fmla="*/ 174279 w 174279"/>
                  <a:gd name="connsiteY2-6" fmla="*/ 212691 h 212691"/>
                  <a:gd name="connsiteX3-7" fmla="*/ 0 w 174279"/>
                  <a:gd name="connsiteY3-8" fmla="*/ 0 h 212691"/>
                  <a:gd name="connsiteX0-9" fmla="*/ 0 w 163435"/>
                  <a:gd name="connsiteY0-10" fmla="*/ 0 h 233516"/>
                  <a:gd name="connsiteX1-11" fmla="*/ 162748 w 163435"/>
                  <a:gd name="connsiteY1-12" fmla="*/ 0 h 233516"/>
                  <a:gd name="connsiteX2-13" fmla="*/ 163435 w 163435"/>
                  <a:gd name="connsiteY2-14" fmla="*/ 233516 h 233516"/>
                  <a:gd name="connsiteX3-15" fmla="*/ 0 w 163435"/>
                  <a:gd name="connsiteY3-16" fmla="*/ 0 h 233516"/>
                </a:gdLst>
                <a:ahLst/>
                <a:cxnLst>
                  <a:cxn ang="0">
                    <a:pos x="connsiteX0-1" y="connsiteY0-2"/>
                  </a:cxn>
                  <a:cxn ang="0">
                    <a:pos x="connsiteX1-3" y="connsiteY1-4"/>
                  </a:cxn>
                  <a:cxn ang="0">
                    <a:pos x="connsiteX2-5" y="connsiteY2-6"/>
                  </a:cxn>
                  <a:cxn ang="0">
                    <a:pos x="connsiteX3-7" y="connsiteY3-8"/>
                  </a:cxn>
                </a:cxnLst>
                <a:rect l="l" t="t" r="r" b="b"/>
                <a:pathLst>
                  <a:path w="163435" h="233516">
                    <a:moveTo>
                      <a:pt x="0" y="0"/>
                    </a:moveTo>
                    <a:lnTo>
                      <a:pt x="162748" y="0"/>
                    </a:lnTo>
                    <a:lnTo>
                      <a:pt x="163435" y="233516"/>
                    </a:lnTo>
                    <a:lnTo>
                      <a:pt x="0" y="0"/>
                    </a:lnTo>
                    <a:close/>
                  </a:path>
                </a:pathLst>
              </a:custGeom>
              <a:gradFill>
                <a:gsLst>
                  <a:gs pos="100000">
                    <a:srgbClr val="BFECE9"/>
                  </a:gs>
                  <a:gs pos="0">
                    <a:srgbClr val="BFECE9"/>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7" name="组合 6"/>
            <p:cNvGrpSpPr/>
            <p:nvPr/>
          </p:nvGrpSpPr>
          <p:grpSpPr>
            <a:xfrm rot="5400000">
              <a:off x="5469262" y="2142795"/>
              <a:ext cx="1469359" cy="1443175"/>
              <a:chOff x="1381561" y="1506538"/>
              <a:chExt cx="2032181" cy="1995967"/>
            </a:xfrm>
            <a:effectLst/>
          </p:grpSpPr>
          <p:sp>
            <p:nvSpPr>
              <p:cNvPr id="17" name="任意多边形 99"/>
              <p:cNvSpPr/>
              <p:nvPr/>
            </p:nvSpPr>
            <p:spPr>
              <a:xfrm>
                <a:off x="1560162" y="1655046"/>
                <a:ext cx="1653448" cy="1657435"/>
              </a:xfrm>
              <a:custGeom>
                <a:avLst/>
                <a:gdLst>
                  <a:gd name="connsiteX0" fmla="*/ 806018 w 1612036"/>
                  <a:gd name="connsiteY0" fmla="*/ 0 h 1591212"/>
                  <a:gd name="connsiteX1" fmla="*/ 1612036 w 1612036"/>
                  <a:gd name="connsiteY1" fmla="*/ 806018 h 1591212"/>
                  <a:gd name="connsiteX2" fmla="*/ 1452463 w 1612036"/>
                  <a:gd name="connsiteY2" fmla="*/ 806018 h 1591212"/>
                  <a:gd name="connsiteX3" fmla="*/ 1440038 w 1612036"/>
                  <a:gd name="connsiteY3" fmla="*/ 682761 h 1591212"/>
                  <a:gd name="connsiteX4" fmla="*/ 806018 w 1612036"/>
                  <a:gd name="connsiteY4" fmla="*/ 166020 h 1591212"/>
                  <a:gd name="connsiteX5" fmla="*/ 158850 w 1612036"/>
                  <a:gd name="connsiteY5" fmla="*/ 813188 h 1591212"/>
                  <a:gd name="connsiteX6" fmla="*/ 554111 w 1612036"/>
                  <a:gd name="connsiteY6" fmla="*/ 1409498 h 1591212"/>
                  <a:gd name="connsiteX7" fmla="*/ 628597 w 1612036"/>
                  <a:gd name="connsiteY7" fmla="*/ 1432620 h 1591212"/>
                  <a:gd name="connsiteX8" fmla="*/ 628597 w 1612036"/>
                  <a:gd name="connsiteY8" fmla="*/ 1591212 h 1591212"/>
                  <a:gd name="connsiteX9" fmla="*/ 510472 w 1612036"/>
                  <a:gd name="connsiteY9" fmla="*/ 1556128 h 1591212"/>
                  <a:gd name="connsiteX10" fmla="*/ 0 w 1612036"/>
                  <a:gd name="connsiteY10" fmla="*/ 806018 h 1591212"/>
                  <a:gd name="connsiteX11" fmla="*/ 806018 w 1612036"/>
                  <a:gd name="connsiteY11" fmla="*/ 0 h 15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2036" h="1591212">
                    <a:moveTo>
                      <a:pt x="806018" y="0"/>
                    </a:moveTo>
                    <a:cubicBezTo>
                      <a:pt x="1251169" y="0"/>
                      <a:pt x="1612036" y="360867"/>
                      <a:pt x="1612036" y="806018"/>
                    </a:cubicBezTo>
                    <a:lnTo>
                      <a:pt x="1452463" y="806018"/>
                    </a:lnTo>
                    <a:lnTo>
                      <a:pt x="1440038" y="682761"/>
                    </a:lnTo>
                    <a:cubicBezTo>
                      <a:pt x="1379692" y="387858"/>
                      <a:pt x="1118762" y="166020"/>
                      <a:pt x="806018" y="166020"/>
                    </a:cubicBezTo>
                    <a:cubicBezTo>
                      <a:pt x="448597" y="166020"/>
                      <a:pt x="158850" y="455767"/>
                      <a:pt x="158850" y="813188"/>
                    </a:cubicBezTo>
                    <a:cubicBezTo>
                      <a:pt x="158850" y="1081254"/>
                      <a:pt x="321832" y="1311253"/>
                      <a:pt x="554111" y="1409498"/>
                    </a:cubicBezTo>
                    <a:lnTo>
                      <a:pt x="628597" y="1432620"/>
                    </a:lnTo>
                    <a:lnTo>
                      <a:pt x="628597" y="1591212"/>
                    </a:lnTo>
                    <a:lnTo>
                      <a:pt x="510472" y="1556128"/>
                    </a:lnTo>
                    <a:cubicBezTo>
                      <a:pt x="211534" y="1438251"/>
                      <a:pt x="0" y="1146838"/>
                      <a:pt x="0" y="806018"/>
                    </a:cubicBezTo>
                    <a:cubicBezTo>
                      <a:pt x="0" y="360867"/>
                      <a:pt x="360867" y="0"/>
                      <a:pt x="806018" y="0"/>
                    </a:cubicBezTo>
                    <a:close/>
                  </a:path>
                </a:pathLst>
              </a:custGeom>
              <a:gradFill>
                <a:gsLst>
                  <a:gs pos="60000">
                    <a:srgbClr val="A6A6A4"/>
                  </a:gs>
                  <a:gs pos="98000">
                    <a:srgbClr val="6E6F6B"/>
                  </a:gs>
                  <a:gs pos="82000">
                    <a:srgbClr val="666664"/>
                  </a:gs>
                  <a:gs pos="47000">
                    <a:srgbClr val="AEAEAC"/>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8" name="任意多边形 100"/>
              <p:cNvSpPr/>
              <p:nvPr/>
            </p:nvSpPr>
            <p:spPr>
              <a:xfrm>
                <a:off x="1381561" y="1506538"/>
                <a:ext cx="2032181" cy="1995967"/>
              </a:xfrm>
              <a:custGeom>
                <a:avLst/>
                <a:gdLst>
                  <a:gd name="connsiteX0" fmla="*/ 1006501 w 2032181"/>
                  <a:gd name="connsiteY0" fmla="*/ 0 h 1995967"/>
                  <a:gd name="connsiteX1" fmla="*/ 2007805 w 2032181"/>
                  <a:gd name="connsiteY1" fmla="*/ 903592 h 1995967"/>
                  <a:gd name="connsiteX2" fmla="*/ 2011864 w 2032181"/>
                  <a:gd name="connsiteY2" fmla="*/ 983976 h 1995967"/>
                  <a:gd name="connsiteX3" fmla="*/ 2032181 w 2032181"/>
                  <a:gd name="connsiteY3" fmla="*/ 983976 h 1995967"/>
                  <a:gd name="connsiteX4" fmla="*/ 2012976 w 2032181"/>
                  <a:gd name="connsiteY4" fmla="*/ 1006011 h 1995967"/>
                  <a:gd name="connsiteX5" fmla="*/ 2013001 w 2032181"/>
                  <a:gd name="connsiteY5" fmla="*/ 1006501 h 1995967"/>
                  <a:gd name="connsiteX6" fmla="*/ 2012550 w 2032181"/>
                  <a:gd name="connsiteY6" fmla="*/ 1006501 h 1995967"/>
                  <a:gd name="connsiteX7" fmla="*/ 1828106 w 2032181"/>
                  <a:gd name="connsiteY7" fmla="*/ 1218129 h 1995967"/>
                  <a:gd name="connsiteX8" fmla="*/ 1820114 w 2032181"/>
                  <a:gd name="connsiteY8" fmla="*/ 1220967 h 1995967"/>
                  <a:gd name="connsiteX9" fmla="*/ 1812497 w 2032181"/>
                  <a:gd name="connsiteY9" fmla="*/ 1006501 h 1995967"/>
                  <a:gd name="connsiteX10" fmla="*/ 1664812 w 2032181"/>
                  <a:gd name="connsiteY10" fmla="*/ 1006501 h 1995967"/>
                  <a:gd name="connsiteX11" fmla="*/ 1664077 w 2032181"/>
                  <a:gd name="connsiteY11" fmla="*/ 999207 h 1995967"/>
                  <a:gd name="connsiteX12" fmla="*/ 1812238 w 2032181"/>
                  <a:gd name="connsiteY12" fmla="*/ 999207 h 1995967"/>
                  <a:gd name="connsiteX13" fmla="*/ 1811697 w 2032181"/>
                  <a:gd name="connsiteY13" fmla="*/ 983976 h 1995967"/>
                  <a:gd name="connsiteX14" fmla="*/ 1825628 w 2032181"/>
                  <a:gd name="connsiteY14" fmla="*/ 983976 h 1995967"/>
                  <a:gd name="connsiteX15" fmla="*/ 1822164 w 2032181"/>
                  <a:gd name="connsiteY15" fmla="*/ 915378 h 1995967"/>
                  <a:gd name="connsiteX16" fmla="*/ 1006501 w 2032181"/>
                  <a:gd name="connsiteY16" fmla="*/ 179310 h 1995967"/>
                  <a:gd name="connsiteX17" fmla="*/ 186604 w 2032181"/>
                  <a:gd name="connsiteY17" fmla="*/ 999207 h 1995967"/>
                  <a:gd name="connsiteX18" fmla="*/ 705866 w 2032181"/>
                  <a:gd name="connsiteY18" fmla="*/ 1762234 h 1995967"/>
                  <a:gd name="connsiteX19" fmla="*/ 826025 w 2032181"/>
                  <a:gd name="connsiteY19" fmla="*/ 1797922 h 1995967"/>
                  <a:gd name="connsiteX20" fmla="*/ 826025 w 2032181"/>
                  <a:gd name="connsiteY20" fmla="*/ 1995967 h 1995967"/>
                  <a:gd name="connsiteX21" fmla="*/ 803656 w 2032181"/>
                  <a:gd name="connsiteY21" fmla="*/ 1992553 h 1995967"/>
                  <a:gd name="connsiteX22" fmla="*/ 0 w 2032181"/>
                  <a:gd name="connsiteY22" fmla="*/ 1006501 h 1995967"/>
                  <a:gd name="connsiteX23" fmla="*/ 1006501 w 2032181"/>
                  <a:gd name="connsiteY23" fmla="*/ 0 h 19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2181" h="1995967">
                    <a:moveTo>
                      <a:pt x="1006501" y="0"/>
                    </a:moveTo>
                    <a:cubicBezTo>
                      <a:pt x="1527633" y="0"/>
                      <a:pt x="1956262" y="396058"/>
                      <a:pt x="2007805" y="903592"/>
                    </a:cubicBezTo>
                    <a:lnTo>
                      <a:pt x="2011864" y="983976"/>
                    </a:lnTo>
                    <a:lnTo>
                      <a:pt x="2032181" y="983976"/>
                    </a:lnTo>
                    <a:lnTo>
                      <a:pt x="2012976" y="1006011"/>
                    </a:lnTo>
                    <a:lnTo>
                      <a:pt x="2013001" y="1006501"/>
                    </a:lnTo>
                    <a:lnTo>
                      <a:pt x="2012550" y="1006501"/>
                    </a:lnTo>
                    <a:lnTo>
                      <a:pt x="1828106" y="1218129"/>
                    </a:lnTo>
                    <a:lnTo>
                      <a:pt x="1820114" y="1220967"/>
                    </a:lnTo>
                    <a:lnTo>
                      <a:pt x="1812497" y="1006501"/>
                    </a:lnTo>
                    <a:lnTo>
                      <a:pt x="1664812" y="1006501"/>
                    </a:lnTo>
                    <a:lnTo>
                      <a:pt x="1664077" y="999207"/>
                    </a:lnTo>
                    <a:lnTo>
                      <a:pt x="1812238" y="999207"/>
                    </a:lnTo>
                    <a:lnTo>
                      <a:pt x="1811697" y="983976"/>
                    </a:lnTo>
                    <a:lnTo>
                      <a:pt x="1825628" y="983976"/>
                    </a:lnTo>
                    <a:lnTo>
                      <a:pt x="1822164" y="915378"/>
                    </a:lnTo>
                    <a:cubicBezTo>
                      <a:pt x="1780177" y="501940"/>
                      <a:pt x="1431016" y="179310"/>
                      <a:pt x="1006501" y="179310"/>
                    </a:cubicBezTo>
                    <a:cubicBezTo>
                      <a:pt x="553685" y="179310"/>
                      <a:pt x="186604" y="546391"/>
                      <a:pt x="186604" y="999207"/>
                    </a:cubicBezTo>
                    <a:cubicBezTo>
                      <a:pt x="186604" y="1345896"/>
                      <a:pt x="401780" y="1642327"/>
                      <a:pt x="705866" y="1762234"/>
                    </a:cubicBezTo>
                    <a:lnTo>
                      <a:pt x="826025" y="1797922"/>
                    </a:lnTo>
                    <a:lnTo>
                      <a:pt x="826025" y="1995967"/>
                    </a:lnTo>
                    <a:lnTo>
                      <a:pt x="803656" y="1992553"/>
                    </a:lnTo>
                    <a:cubicBezTo>
                      <a:pt x="345010" y="1898701"/>
                      <a:pt x="0" y="1492891"/>
                      <a:pt x="0" y="1006501"/>
                    </a:cubicBezTo>
                    <a:cubicBezTo>
                      <a:pt x="0" y="450626"/>
                      <a:pt x="450626" y="0"/>
                      <a:pt x="1006501" y="0"/>
                    </a:cubicBezTo>
                    <a:close/>
                  </a:path>
                </a:pathLst>
              </a:custGeom>
              <a:gradFill>
                <a:gsLst>
                  <a:gs pos="21000">
                    <a:srgbClr val="949492"/>
                  </a:gs>
                  <a:gs pos="78000">
                    <a:srgbClr val="5E5F5A"/>
                  </a:gs>
                  <a:gs pos="50000">
                    <a:srgbClr val="72736E"/>
                  </a:gs>
                  <a:gs pos="0">
                    <a:srgbClr val="95959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9" name="任意多边形 101"/>
              <p:cNvSpPr/>
              <p:nvPr/>
            </p:nvSpPr>
            <p:spPr>
              <a:xfrm>
                <a:off x="3023537" y="2486307"/>
                <a:ext cx="178966" cy="266321"/>
              </a:xfrm>
              <a:custGeom>
                <a:avLst/>
                <a:gdLst>
                  <a:gd name="connsiteX0" fmla="*/ 0 w 162748"/>
                  <a:gd name="connsiteY0" fmla="*/ 0 h 205310"/>
                  <a:gd name="connsiteX1" fmla="*/ 162748 w 162748"/>
                  <a:gd name="connsiteY1" fmla="*/ 0 h 205310"/>
                  <a:gd name="connsiteX2" fmla="*/ 162748 w 162748"/>
                  <a:gd name="connsiteY2" fmla="*/ 205310 h 205310"/>
                  <a:gd name="connsiteX3" fmla="*/ 0 w 162748"/>
                  <a:gd name="connsiteY3" fmla="*/ 0 h 205310"/>
                  <a:gd name="connsiteX0-1" fmla="*/ 0 w 174279"/>
                  <a:gd name="connsiteY0-2" fmla="*/ 0 h 212691"/>
                  <a:gd name="connsiteX1-3" fmla="*/ 162748 w 174279"/>
                  <a:gd name="connsiteY1-4" fmla="*/ 0 h 212691"/>
                  <a:gd name="connsiteX2-5" fmla="*/ 174279 w 174279"/>
                  <a:gd name="connsiteY2-6" fmla="*/ 212691 h 212691"/>
                  <a:gd name="connsiteX3-7" fmla="*/ 0 w 174279"/>
                  <a:gd name="connsiteY3-8" fmla="*/ 0 h 212691"/>
                  <a:gd name="connsiteX0-9" fmla="*/ 0 w 163435"/>
                  <a:gd name="connsiteY0-10" fmla="*/ 0 h 233516"/>
                  <a:gd name="connsiteX1-11" fmla="*/ 162748 w 163435"/>
                  <a:gd name="connsiteY1-12" fmla="*/ 0 h 233516"/>
                  <a:gd name="connsiteX2-13" fmla="*/ 163435 w 163435"/>
                  <a:gd name="connsiteY2-14" fmla="*/ 233516 h 233516"/>
                  <a:gd name="connsiteX3-15" fmla="*/ 0 w 163435"/>
                  <a:gd name="connsiteY3-16" fmla="*/ 0 h 233516"/>
                </a:gdLst>
                <a:ahLst/>
                <a:cxnLst>
                  <a:cxn ang="0">
                    <a:pos x="connsiteX0-1" y="connsiteY0-2"/>
                  </a:cxn>
                  <a:cxn ang="0">
                    <a:pos x="connsiteX1-3" y="connsiteY1-4"/>
                  </a:cxn>
                  <a:cxn ang="0">
                    <a:pos x="connsiteX2-5" y="connsiteY2-6"/>
                  </a:cxn>
                  <a:cxn ang="0">
                    <a:pos x="connsiteX3-7" y="connsiteY3-8"/>
                  </a:cxn>
                </a:cxnLst>
                <a:rect l="l" t="t" r="r" b="b"/>
                <a:pathLst>
                  <a:path w="163435" h="233516">
                    <a:moveTo>
                      <a:pt x="0" y="0"/>
                    </a:moveTo>
                    <a:lnTo>
                      <a:pt x="162748" y="0"/>
                    </a:lnTo>
                    <a:lnTo>
                      <a:pt x="163435" y="233516"/>
                    </a:lnTo>
                    <a:lnTo>
                      <a:pt x="0" y="0"/>
                    </a:lnTo>
                    <a:close/>
                  </a:path>
                </a:pathLst>
              </a:custGeom>
              <a:gradFill>
                <a:gsLst>
                  <a:gs pos="100000">
                    <a:srgbClr val="AEAEAC"/>
                  </a:gs>
                  <a:gs pos="0">
                    <a:srgbClr val="AEAEAC"/>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8" name="组合 7"/>
            <p:cNvGrpSpPr/>
            <p:nvPr/>
          </p:nvGrpSpPr>
          <p:grpSpPr>
            <a:xfrm>
              <a:off x="4286832" y="2123358"/>
              <a:ext cx="1469359" cy="1443174"/>
              <a:chOff x="1381561" y="1506538"/>
              <a:chExt cx="2032181" cy="1995967"/>
            </a:xfrm>
            <a:effectLst/>
          </p:grpSpPr>
          <p:sp>
            <p:nvSpPr>
              <p:cNvPr id="14" name="任意多边形 96"/>
              <p:cNvSpPr/>
              <p:nvPr/>
            </p:nvSpPr>
            <p:spPr>
              <a:xfrm>
                <a:off x="1560162" y="1655046"/>
                <a:ext cx="1653448" cy="1657435"/>
              </a:xfrm>
              <a:custGeom>
                <a:avLst/>
                <a:gdLst>
                  <a:gd name="connsiteX0" fmla="*/ 806018 w 1612036"/>
                  <a:gd name="connsiteY0" fmla="*/ 0 h 1591212"/>
                  <a:gd name="connsiteX1" fmla="*/ 1612036 w 1612036"/>
                  <a:gd name="connsiteY1" fmla="*/ 806018 h 1591212"/>
                  <a:gd name="connsiteX2" fmla="*/ 1452463 w 1612036"/>
                  <a:gd name="connsiteY2" fmla="*/ 806018 h 1591212"/>
                  <a:gd name="connsiteX3" fmla="*/ 1440038 w 1612036"/>
                  <a:gd name="connsiteY3" fmla="*/ 682761 h 1591212"/>
                  <a:gd name="connsiteX4" fmla="*/ 806018 w 1612036"/>
                  <a:gd name="connsiteY4" fmla="*/ 166020 h 1591212"/>
                  <a:gd name="connsiteX5" fmla="*/ 158850 w 1612036"/>
                  <a:gd name="connsiteY5" fmla="*/ 813188 h 1591212"/>
                  <a:gd name="connsiteX6" fmla="*/ 554111 w 1612036"/>
                  <a:gd name="connsiteY6" fmla="*/ 1409498 h 1591212"/>
                  <a:gd name="connsiteX7" fmla="*/ 628597 w 1612036"/>
                  <a:gd name="connsiteY7" fmla="*/ 1432620 h 1591212"/>
                  <a:gd name="connsiteX8" fmla="*/ 628597 w 1612036"/>
                  <a:gd name="connsiteY8" fmla="*/ 1591212 h 1591212"/>
                  <a:gd name="connsiteX9" fmla="*/ 510472 w 1612036"/>
                  <a:gd name="connsiteY9" fmla="*/ 1556128 h 1591212"/>
                  <a:gd name="connsiteX10" fmla="*/ 0 w 1612036"/>
                  <a:gd name="connsiteY10" fmla="*/ 806018 h 1591212"/>
                  <a:gd name="connsiteX11" fmla="*/ 806018 w 1612036"/>
                  <a:gd name="connsiteY11" fmla="*/ 0 h 159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2036" h="1591212">
                    <a:moveTo>
                      <a:pt x="806018" y="0"/>
                    </a:moveTo>
                    <a:cubicBezTo>
                      <a:pt x="1251169" y="0"/>
                      <a:pt x="1612036" y="360867"/>
                      <a:pt x="1612036" y="806018"/>
                    </a:cubicBezTo>
                    <a:lnTo>
                      <a:pt x="1452463" y="806018"/>
                    </a:lnTo>
                    <a:lnTo>
                      <a:pt x="1440038" y="682761"/>
                    </a:lnTo>
                    <a:cubicBezTo>
                      <a:pt x="1379692" y="387858"/>
                      <a:pt x="1118762" y="166020"/>
                      <a:pt x="806018" y="166020"/>
                    </a:cubicBezTo>
                    <a:cubicBezTo>
                      <a:pt x="448597" y="166020"/>
                      <a:pt x="158850" y="455767"/>
                      <a:pt x="158850" y="813188"/>
                    </a:cubicBezTo>
                    <a:cubicBezTo>
                      <a:pt x="158850" y="1081254"/>
                      <a:pt x="321832" y="1311253"/>
                      <a:pt x="554111" y="1409498"/>
                    </a:cubicBezTo>
                    <a:lnTo>
                      <a:pt x="628597" y="1432620"/>
                    </a:lnTo>
                    <a:lnTo>
                      <a:pt x="628597" y="1591212"/>
                    </a:lnTo>
                    <a:lnTo>
                      <a:pt x="510472" y="1556128"/>
                    </a:lnTo>
                    <a:cubicBezTo>
                      <a:pt x="211534" y="1438251"/>
                      <a:pt x="0" y="1146838"/>
                      <a:pt x="0" y="806018"/>
                    </a:cubicBezTo>
                    <a:cubicBezTo>
                      <a:pt x="0" y="360867"/>
                      <a:pt x="360867" y="0"/>
                      <a:pt x="806018" y="0"/>
                    </a:cubicBezTo>
                    <a:close/>
                  </a:path>
                </a:pathLst>
              </a:custGeom>
              <a:gradFill>
                <a:gsLst>
                  <a:gs pos="60000">
                    <a:srgbClr val="5EC6DF"/>
                  </a:gs>
                  <a:gs pos="98000">
                    <a:srgbClr val="2388A5"/>
                  </a:gs>
                  <a:gs pos="82000">
                    <a:srgbClr val="58C2DB"/>
                  </a:gs>
                  <a:gs pos="47000">
                    <a:srgbClr val="6CCFE6"/>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5" name="任意多边形 97"/>
              <p:cNvSpPr/>
              <p:nvPr/>
            </p:nvSpPr>
            <p:spPr>
              <a:xfrm>
                <a:off x="1381561" y="1506538"/>
                <a:ext cx="2032181" cy="1995967"/>
              </a:xfrm>
              <a:custGeom>
                <a:avLst/>
                <a:gdLst>
                  <a:gd name="connsiteX0" fmla="*/ 1006501 w 2032181"/>
                  <a:gd name="connsiteY0" fmla="*/ 0 h 1995967"/>
                  <a:gd name="connsiteX1" fmla="*/ 2007805 w 2032181"/>
                  <a:gd name="connsiteY1" fmla="*/ 903592 h 1995967"/>
                  <a:gd name="connsiteX2" fmla="*/ 2011864 w 2032181"/>
                  <a:gd name="connsiteY2" fmla="*/ 983976 h 1995967"/>
                  <a:gd name="connsiteX3" fmla="*/ 2032181 w 2032181"/>
                  <a:gd name="connsiteY3" fmla="*/ 983976 h 1995967"/>
                  <a:gd name="connsiteX4" fmla="*/ 2012976 w 2032181"/>
                  <a:gd name="connsiteY4" fmla="*/ 1006011 h 1995967"/>
                  <a:gd name="connsiteX5" fmla="*/ 2013001 w 2032181"/>
                  <a:gd name="connsiteY5" fmla="*/ 1006501 h 1995967"/>
                  <a:gd name="connsiteX6" fmla="*/ 2012550 w 2032181"/>
                  <a:gd name="connsiteY6" fmla="*/ 1006501 h 1995967"/>
                  <a:gd name="connsiteX7" fmla="*/ 1828106 w 2032181"/>
                  <a:gd name="connsiteY7" fmla="*/ 1218129 h 1995967"/>
                  <a:gd name="connsiteX8" fmla="*/ 1820114 w 2032181"/>
                  <a:gd name="connsiteY8" fmla="*/ 1220967 h 1995967"/>
                  <a:gd name="connsiteX9" fmla="*/ 1812497 w 2032181"/>
                  <a:gd name="connsiteY9" fmla="*/ 1006501 h 1995967"/>
                  <a:gd name="connsiteX10" fmla="*/ 1664812 w 2032181"/>
                  <a:gd name="connsiteY10" fmla="*/ 1006501 h 1995967"/>
                  <a:gd name="connsiteX11" fmla="*/ 1664077 w 2032181"/>
                  <a:gd name="connsiteY11" fmla="*/ 999207 h 1995967"/>
                  <a:gd name="connsiteX12" fmla="*/ 1812238 w 2032181"/>
                  <a:gd name="connsiteY12" fmla="*/ 999207 h 1995967"/>
                  <a:gd name="connsiteX13" fmla="*/ 1811697 w 2032181"/>
                  <a:gd name="connsiteY13" fmla="*/ 983976 h 1995967"/>
                  <a:gd name="connsiteX14" fmla="*/ 1825628 w 2032181"/>
                  <a:gd name="connsiteY14" fmla="*/ 983976 h 1995967"/>
                  <a:gd name="connsiteX15" fmla="*/ 1822164 w 2032181"/>
                  <a:gd name="connsiteY15" fmla="*/ 915378 h 1995967"/>
                  <a:gd name="connsiteX16" fmla="*/ 1006501 w 2032181"/>
                  <a:gd name="connsiteY16" fmla="*/ 179310 h 1995967"/>
                  <a:gd name="connsiteX17" fmla="*/ 186604 w 2032181"/>
                  <a:gd name="connsiteY17" fmla="*/ 999207 h 1995967"/>
                  <a:gd name="connsiteX18" fmla="*/ 705866 w 2032181"/>
                  <a:gd name="connsiteY18" fmla="*/ 1762234 h 1995967"/>
                  <a:gd name="connsiteX19" fmla="*/ 826025 w 2032181"/>
                  <a:gd name="connsiteY19" fmla="*/ 1797922 h 1995967"/>
                  <a:gd name="connsiteX20" fmla="*/ 826025 w 2032181"/>
                  <a:gd name="connsiteY20" fmla="*/ 1995967 h 1995967"/>
                  <a:gd name="connsiteX21" fmla="*/ 803656 w 2032181"/>
                  <a:gd name="connsiteY21" fmla="*/ 1992553 h 1995967"/>
                  <a:gd name="connsiteX22" fmla="*/ 0 w 2032181"/>
                  <a:gd name="connsiteY22" fmla="*/ 1006501 h 1995967"/>
                  <a:gd name="connsiteX23" fmla="*/ 1006501 w 2032181"/>
                  <a:gd name="connsiteY23" fmla="*/ 0 h 19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2181" h="1995967">
                    <a:moveTo>
                      <a:pt x="1006501" y="0"/>
                    </a:moveTo>
                    <a:cubicBezTo>
                      <a:pt x="1527633" y="0"/>
                      <a:pt x="1956262" y="396058"/>
                      <a:pt x="2007805" y="903592"/>
                    </a:cubicBezTo>
                    <a:lnTo>
                      <a:pt x="2011864" y="983976"/>
                    </a:lnTo>
                    <a:lnTo>
                      <a:pt x="2032181" y="983976"/>
                    </a:lnTo>
                    <a:lnTo>
                      <a:pt x="2012976" y="1006011"/>
                    </a:lnTo>
                    <a:lnTo>
                      <a:pt x="2013001" y="1006501"/>
                    </a:lnTo>
                    <a:lnTo>
                      <a:pt x="2012550" y="1006501"/>
                    </a:lnTo>
                    <a:lnTo>
                      <a:pt x="1828106" y="1218129"/>
                    </a:lnTo>
                    <a:lnTo>
                      <a:pt x="1820114" y="1220967"/>
                    </a:lnTo>
                    <a:lnTo>
                      <a:pt x="1812497" y="1006501"/>
                    </a:lnTo>
                    <a:lnTo>
                      <a:pt x="1664812" y="1006501"/>
                    </a:lnTo>
                    <a:lnTo>
                      <a:pt x="1664077" y="999207"/>
                    </a:lnTo>
                    <a:lnTo>
                      <a:pt x="1812238" y="999207"/>
                    </a:lnTo>
                    <a:lnTo>
                      <a:pt x="1811697" y="983976"/>
                    </a:lnTo>
                    <a:lnTo>
                      <a:pt x="1825628" y="983976"/>
                    </a:lnTo>
                    <a:lnTo>
                      <a:pt x="1822164" y="915378"/>
                    </a:lnTo>
                    <a:cubicBezTo>
                      <a:pt x="1780177" y="501940"/>
                      <a:pt x="1431016" y="179310"/>
                      <a:pt x="1006501" y="179310"/>
                    </a:cubicBezTo>
                    <a:cubicBezTo>
                      <a:pt x="553685" y="179310"/>
                      <a:pt x="186604" y="546391"/>
                      <a:pt x="186604" y="999207"/>
                    </a:cubicBezTo>
                    <a:cubicBezTo>
                      <a:pt x="186604" y="1345896"/>
                      <a:pt x="401780" y="1642327"/>
                      <a:pt x="705866" y="1762234"/>
                    </a:cubicBezTo>
                    <a:lnTo>
                      <a:pt x="826025" y="1797922"/>
                    </a:lnTo>
                    <a:lnTo>
                      <a:pt x="826025" y="1995967"/>
                    </a:lnTo>
                    <a:lnTo>
                      <a:pt x="803656" y="1992553"/>
                    </a:lnTo>
                    <a:cubicBezTo>
                      <a:pt x="345010" y="1898701"/>
                      <a:pt x="0" y="1492891"/>
                      <a:pt x="0" y="1006501"/>
                    </a:cubicBezTo>
                    <a:cubicBezTo>
                      <a:pt x="0" y="450626"/>
                      <a:pt x="450626" y="0"/>
                      <a:pt x="1006501" y="0"/>
                    </a:cubicBezTo>
                    <a:close/>
                  </a:path>
                </a:pathLst>
              </a:custGeom>
              <a:gradFill>
                <a:gsLst>
                  <a:gs pos="21000">
                    <a:srgbClr val="43B9D7"/>
                  </a:gs>
                  <a:gs pos="78000">
                    <a:srgbClr val="2388A5"/>
                  </a:gs>
                  <a:gs pos="50000">
                    <a:srgbClr val="58C2DB"/>
                  </a:gs>
                  <a:gs pos="0">
                    <a:srgbClr val="3FB6D6"/>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6" name="任意多边形 98"/>
              <p:cNvSpPr/>
              <p:nvPr/>
            </p:nvSpPr>
            <p:spPr>
              <a:xfrm>
                <a:off x="3023537" y="2486307"/>
                <a:ext cx="178966" cy="266321"/>
              </a:xfrm>
              <a:custGeom>
                <a:avLst/>
                <a:gdLst>
                  <a:gd name="connsiteX0" fmla="*/ 0 w 162748"/>
                  <a:gd name="connsiteY0" fmla="*/ 0 h 205310"/>
                  <a:gd name="connsiteX1" fmla="*/ 162748 w 162748"/>
                  <a:gd name="connsiteY1" fmla="*/ 0 h 205310"/>
                  <a:gd name="connsiteX2" fmla="*/ 162748 w 162748"/>
                  <a:gd name="connsiteY2" fmla="*/ 205310 h 205310"/>
                  <a:gd name="connsiteX3" fmla="*/ 0 w 162748"/>
                  <a:gd name="connsiteY3" fmla="*/ 0 h 205310"/>
                  <a:gd name="connsiteX0-1" fmla="*/ 0 w 174279"/>
                  <a:gd name="connsiteY0-2" fmla="*/ 0 h 212691"/>
                  <a:gd name="connsiteX1-3" fmla="*/ 162748 w 174279"/>
                  <a:gd name="connsiteY1-4" fmla="*/ 0 h 212691"/>
                  <a:gd name="connsiteX2-5" fmla="*/ 174279 w 174279"/>
                  <a:gd name="connsiteY2-6" fmla="*/ 212691 h 212691"/>
                  <a:gd name="connsiteX3-7" fmla="*/ 0 w 174279"/>
                  <a:gd name="connsiteY3-8" fmla="*/ 0 h 212691"/>
                  <a:gd name="connsiteX0-9" fmla="*/ 0 w 163435"/>
                  <a:gd name="connsiteY0-10" fmla="*/ 0 h 233516"/>
                  <a:gd name="connsiteX1-11" fmla="*/ 162748 w 163435"/>
                  <a:gd name="connsiteY1-12" fmla="*/ 0 h 233516"/>
                  <a:gd name="connsiteX2-13" fmla="*/ 163435 w 163435"/>
                  <a:gd name="connsiteY2-14" fmla="*/ 233516 h 233516"/>
                  <a:gd name="connsiteX3-15" fmla="*/ 0 w 163435"/>
                  <a:gd name="connsiteY3-16" fmla="*/ 0 h 233516"/>
                </a:gdLst>
                <a:ahLst/>
                <a:cxnLst>
                  <a:cxn ang="0">
                    <a:pos x="connsiteX0-1" y="connsiteY0-2"/>
                  </a:cxn>
                  <a:cxn ang="0">
                    <a:pos x="connsiteX1-3" y="connsiteY1-4"/>
                  </a:cxn>
                  <a:cxn ang="0">
                    <a:pos x="connsiteX2-5" y="connsiteY2-6"/>
                  </a:cxn>
                  <a:cxn ang="0">
                    <a:pos x="connsiteX3-7" y="connsiteY3-8"/>
                  </a:cxn>
                </a:cxnLst>
                <a:rect l="l" t="t" r="r" b="b"/>
                <a:pathLst>
                  <a:path w="163435" h="233516">
                    <a:moveTo>
                      <a:pt x="0" y="0"/>
                    </a:moveTo>
                    <a:lnTo>
                      <a:pt x="162748" y="0"/>
                    </a:lnTo>
                    <a:lnTo>
                      <a:pt x="163435" y="233516"/>
                    </a:lnTo>
                    <a:lnTo>
                      <a:pt x="0" y="0"/>
                    </a:lnTo>
                    <a:close/>
                  </a:path>
                </a:pathLst>
              </a:custGeom>
              <a:gradFill>
                <a:gsLst>
                  <a:gs pos="100000">
                    <a:srgbClr val="5DC5DE"/>
                  </a:gs>
                  <a:gs pos="0">
                    <a:srgbClr val="6CCFE6"/>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9" name="组合 8"/>
            <p:cNvGrpSpPr/>
            <p:nvPr/>
          </p:nvGrpSpPr>
          <p:grpSpPr>
            <a:xfrm>
              <a:off x="4266321" y="3284692"/>
              <a:ext cx="883807" cy="1469014"/>
              <a:chOff x="1357508" y="3105401"/>
              <a:chExt cx="1222339" cy="2031705"/>
            </a:xfrm>
            <a:effectLst/>
          </p:grpSpPr>
          <p:sp>
            <p:nvSpPr>
              <p:cNvPr id="10" name="任意多边形 92"/>
              <p:cNvSpPr/>
              <p:nvPr/>
            </p:nvSpPr>
            <p:spPr>
              <a:xfrm rot="16200000">
                <a:off x="1103508" y="3719916"/>
                <a:ext cx="1644582" cy="839563"/>
              </a:xfrm>
              <a:custGeom>
                <a:avLst/>
                <a:gdLst>
                  <a:gd name="connsiteX0" fmla="*/ 1644582 w 1644582"/>
                  <a:gd name="connsiteY0" fmla="*/ 839563 h 839563"/>
                  <a:gd name="connsiteX1" fmla="*/ 1480910 w 1644582"/>
                  <a:gd name="connsiteY1" fmla="*/ 839563 h 839563"/>
                  <a:gd name="connsiteX2" fmla="*/ 1468166 w 1644582"/>
                  <a:gd name="connsiteY2" fmla="*/ 711176 h 839563"/>
                  <a:gd name="connsiteX3" fmla="*/ 817858 w 1644582"/>
                  <a:gd name="connsiteY3" fmla="*/ 172929 h 839563"/>
                  <a:gd name="connsiteX4" fmla="*/ 167551 w 1644582"/>
                  <a:gd name="connsiteY4" fmla="*/ 711176 h 839563"/>
                  <a:gd name="connsiteX5" fmla="*/ 166364 w 1644582"/>
                  <a:gd name="connsiteY5" fmla="*/ 723126 h 839563"/>
                  <a:gd name="connsiteX6" fmla="*/ 0 w 1644582"/>
                  <a:gd name="connsiteY6" fmla="*/ 723126 h 839563"/>
                  <a:gd name="connsiteX7" fmla="*/ 7930 w 1644582"/>
                  <a:gd name="connsiteY7" fmla="*/ 670362 h 839563"/>
                  <a:gd name="connsiteX8" fmla="*/ 817858 w 1644582"/>
                  <a:gd name="connsiteY8" fmla="*/ 0 h 839563"/>
                  <a:gd name="connsiteX9" fmla="*/ 1644582 w 1644582"/>
                  <a:gd name="connsiteY9" fmla="*/ 839563 h 83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4582" h="839563">
                    <a:moveTo>
                      <a:pt x="1644582" y="839563"/>
                    </a:moveTo>
                    <a:lnTo>
                      <a:pt x="1480910" y="839563"/>
                    </a:lnTo>
                    <a:lnTo>
                      <a:pt x="1468166" y="711176"/>
                    </a:lnTo>
                    <a:cubicBezTo>
                      <a:pt x="1406270" y="404000"/>
                      <a:pt x="1138637" y="172929"/>
                      <a:pt x="817858" y="172929"/>
                    </a:cubicBezTo>
                    <a:cubicBezTo>
                      <a:pt x="497081" y="172929"/>
                      <a:pt x="229447" y="403999"/>
                      <a:pt x="167551" y="711176"/>
                    </a:cubicBezTo>
                    <a:lnTo>
                      <a:pt x="166364" y="723126"/>
                    </a:lnTo>
                    <a:lnTo>
                      <a:pt x="0" y="723126"/>
                    </a:lnTo>
                    <a:lnTo>
                      <a:pt x="7930" y="670362"/>
                    </a:lnTo>
                    <a:cubicBezTo>
                      <a:pt x="85019" y="287787"/>
                      <a:pt x="418345" y="0"/>
                      <a:pt x="817858" y="0"/>
                    </a:cubicBezTo>
                    <a:cubicBezTo>
                      <a:pt x="1274445" y="0"/>
                      <a:pt x="1644582" y="375885"/>
                      <a:pt x="1644582" y="839563"/>
                    </a:cubicBezTo>
                    <a:close/>
                  </a:path>
                </a:pathLst>
              </a:custGeom>
              <a:gradFill>
                <a:gsLst>
                  <a:gs pos="100000">
                    <a:srgbClr val="B1D96A"/>
                  </a:gs>
                  <a:gs pos="0">
                    <a:srgbClr val="A3D14B"/>
                  </a:gs>
                  <a:gs pos="22000">
                    <a:srgbClr val="B8DC7A"/>
                  </a:gs>
                  <a:gs pos="60000">
                    <a:srgbClr val="B1D968"/>
                  </a:gs>
                  <a:gs pos="40000">
                    <a:srgbClr val="B9DC74"/>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1" name="任意多边形 93"/>
              <p:cNvSpPr/>
              <p:nvPr/>
            </p:nvSpPr>
            <p:spPr>
              <a:xfrm>
                <a:off x="1357508" y="3136455"/>
                <a:ext cx="1006501" cy="2000651"/>
              </a:xfrm>
              <a:custGeom>
                <a:avLst/>
                <a:gdLst>
                  <a:gd name="connsiteX0" fmla="*/ 1006501 w 1006501"/>
                  <a:gd name="connsiteY0" fmla="*/ 0 h 2000651"/>
                  <a:gd name="connsiteX1" fmla="*/ 1006501 w 1006501"/>
                  <a:gd name="connsiteY1" fmla="*/ 348189 h 2000651"/>
                  <a:gd name="connsiteX2" fmla="*/ 999207 w 1006501"/>
                  <a:gd name="connsiteY2" fmla="*/ 348924 h 2000651"/>
                  <a:gd name="connsiteX3" fmla="*/ 999207 w 1006501"/>
                  <a:gd name="connsiteY3" fmla="*/ 186604 h 2000651"/>
                  <a:gd name="connsiteX4" fmla="*/ 179311 w 1006501"/>
                  <a:gd name="connsiteY4" fmla="*/ 1006501 h 2000651"/>
                  <a:gd name="connsiteX5" fmla="*/ 833969 w 1006501"/>
                  <a:gd name="connsiteY5" fmla="*/ 1809740 h 2000651"/>
                  <a:gd name="connsiteX6" fmla="*/ 856717 w 1006501"/>
                  <a:gd name="connsiteY6" fmla="*/ 1813212 h 2000651"/>
                  <a:gd name="connsiteX7" fmla="*/ 856717 w 1006501"/>
                  <a:gd name="connsiteY7" fmla="*/ 2000651 h 2000651"/>
                  <a:gd name="connsiteX8" fmla="*/ 803656 w 1006501"/>
                  <a:gd name="connsiteY8" fmla="*/ 1992552 h 2000651"/>
                  <a:gd name="connsiteX9" fmla="*/ 0 w 1006501"/>
                  <a:gd name="connsiteY9" fmla="*/ 1006501 h 2000651"/>
                  <a:gd name="connsiteX10" fmla="*/ 1006501 w 1006501"/>
                  <a:gd name="connsiteY10" fmla="*/ 0 h 200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6501" h="2000651">
                    <a:moveTo>
                      <a:pt x="1006501" y="0"/>
                    </a:moveTo>
                    <a:lnTo>
                      <a:pt x="1006501" y="348189"/>
                    </a:lnTo>
                    <a:lnTo>
                      <a:pt x="999207" y="348924"/>
                    </a:lnTo>
                    <a:lnTo>
                      <a:pt x="999207" y="186604"/>
                    </a:lnTo>
                    <a:cubicBezTo>
                      <a:pt x="546391" y="186604"/>
                      <a:pt x="179311" y="553685"/>
                      <a:pt x="179311" y="1006501"/>
                    </a:cubicBezTo>
                    <a:cubicBezTo>
                      <a:pt x="179311" y="1402715"/>
                      <a:pt x="460356" y="1733287"/>
                      <a:pt x="833969" y="1809740"/>
                    </a:cubicBezTo>
                    <a:lnTo>
                      <a:pt x="856717" y="1813212"/>
                    </a:lnTo>
                    <a:lnTo>
                      <a:pt x="856717" y="2000651"/>
                    </a:lnTo>
                    <a:lnTo>
                      <a:pt x="803656" y="1992552"/>
                    </a:lnTo>
                    <a:cubicBezTo>
                      <a:pt x="345010" y="1898700"/>
                      <a:pt x="0" y="1492891"/>
                      <a:pt x="0" y="1006501"/>
                    </a:cubicBezTo>
                    <a:cubicBezTo>
                      <a:pt x="0" y="450626"/>
                      <a:pt x="450626" y="0"/>
                      <a:pt x="1006501" y="0"/>
                    </a:cubicBezTo>
                    <a:close/>
                  </a:path>
                </a:pathLst>
              </a:custGeom>
              <a:gradFill>
                <a:gsLst>
                  <a:gs pos="26000">
                    <a:srgbClr val="93C926"/>
                  </a:gs>
                  <a:gs pos="67000">
                    <a:srgbClr val="9BCD36"/>
                  </a:gs>
                  <a:gs pos="100000">
                    <a:srgbClr val="99CD35"/>
                  </a:gs>
                  <a:gs pos="0">
                    <a:srgbClr val="BEDF8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2" name="任意多边形 94"/>
              <p:cNvSpPr/>
              <p:nvPr/>
            </p:nvSpPr>
            <p:spPr>
              <a:xfrm rot="16200000">
                <a:off x="2357205" y="3272962"/>
                <a:ext cx="190841" cy="254442"/>
              </a:xfrm>
              <a:custGeom>
                <a:avLst/>
                <a:gdLst>
                  <a:gd name="connsiteX0" fmla="*/ 0 w 162748"/>
                  <a:gd name="connsiteY0" fmla="*/ 0 h 205310"/>
                  <a:gd name="connsiteX1" fmla="*/ 162748 w 162748"/>
                  <a:gd name="connsiteY1" fmla="*/ 0 h 205310"/>
                  <a:gd name="connsiteX2" fmla="*/ 162748 w 162748"/>
                  <a:gd name="connsiteY2" fmla="*/ 205310 h 205310"/>
                  <a:gd name="connsiteX3" fmla="*/ 0 w 162748"/>
                  <a:gd name="connsiteY3" fmla="*/ 0 h 205310"/>
                  <a:gd name="connsiteX0-1" fmla="*/ 0 w 174279"/>
                  <a:gd name="connsiteY0-2" fmla="*/ 0 h 212691"/>
                  <a:gd name="connsiteX1-3" fmla="*/ 162748 w 174279"/>
                  <a:gd name="connsiteY1-4" fmla="*/ 0 h 212691"/>
                  <a:gd name="connsiteX2-5" fmla="*/ 174279 w 174279"/>
                  <a:gd name="connsiteY2-6" fmla="*/ 212691 h 212691"/>
                  <a:gd name="connsiteX3-7" fmla="*/ 0 w 174279"/>
                  <a:gd name="connsiteY3-8" fmla="*/ 0 h 212691"/>
                  <a:gd name="connsiteX0-9" fmla="*/ 0 w 174279"/>
                  <a:gd name="connsiteY0-10" fmla="*/ 0 h 223101"/>
                  <a:gd name="connsiteX1-11" fmla="*/ 162748 w 174279"/>
                  <a:gd name="connsiteY1-12" fmla="*/ 10410 h 223101"/>
                  <a:gd name="connsiteX2-13" fmla="*/ 174279 w 174279"/>
                  <a:gd name="connsiteY2-14" fmla="*/ 223101 h 223101"/>
                  <a:gd name="connsiteX3-15" fmla="*/ 0 w 174279"/>
                  <a:gd name="connsiteY3-16" fmla="*/ 0 h 223101"/>
                </a:gdLst>
                <a:ahLst/>
                <a:cxnLst>
                  <a:cxn ang="0">
                    <a:pos x="connsiteX0-1" y="connsiteY0-2"/>
                  </a:cxn>
                  <a:cxn ang="0">
                    <a:pos x="connsiteX1-3" y="connsiteY1-4"/>
                  </a:cxn>
                  <a:cxn ang="0">
                    <a:pos x="connsiteX2-5" y="connsiteY2-6"/>
                  </a:cxn>
                  <a:cxn ang="0">
                    <a:pos x="connsiteX3-7" y="connsiteY3-8"/>
                  </a:cxn>
                </a:cxnLst>
                <a:rect l="l" t="t" r="r" b="b"/>
                <a:pathLst>
                  <a:path w="174279" h="223101">
                    <a:moveTo>
                      <a:pt x="0" y="0"/>
                    </a:moveTo>
                    <a:lnTo>
                      <a:pt x="162748" y="10410"/>
                    </a:lnTo>
                    <a:lnTo>
                      <a:pt x="174279" y="223101"/>
                    </a:lnTo>
                    <a:lnTo>
                      <a:pt x="0" y="0"/>
                    </a:lnTo>
                    <a:close/>
                  </a:path>
                </a:pathLst>
              </a:custGeom>
              <a:gradFill>
                <a:gsLst>
                  <a:gs pos="100000">
                    <a:srgbClr val="B1D968"/>
                  </a:gs>
                  <a:gs pos="0">
                    <a:srgbClr val="B1D968"/>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3" name="任意多边形 95"/>
              <p:cNvSpPr/>
              <p:nvPr/>
            </p:nvSpPr>
            <p:spPr>
              <a:xfrm rot="16200000">
                <a:off x="2337862" y="3097147"/>
                <a:ext cx="220484" cy="236991"/>
              </a:xfrm>
              <a:custGeom>
                <a:avLst/>
                <a:gdLst>
                  <a:gd name="connsiteX0" fmla="*/ 0 w 183445"/>
                  <a:gd name="connsiteY0" fmla="*/ 0 h 218364"/>
                  <a:gd name="connsiteX1" fmla="*/ 183445 w 183445"/>
                  <a:gd name="connsiteY1" fmla="*/ 0 h 218364"/>
                  <a:gd name="connsiteX2" fmla="*/ 10348 w 183445"/>
                  <a:gd name="connsiteY2" fmla="*/ 218364 h 218364"/>
                  <a:gd name="connsiteX3" fmla="*/ 0 w 183445"/>
                  <a:gd name="connsiteY3" fmla="*/ 205310 h 218364"/>
                  <a:gd name="connsiteX4" fmla="*/ 0 w 183445"/>
                  <a:gd name="connsiteY4" fmla="*/ 0 h 218364"/>
                  <a:gd name="connsiteX0-1" fmla="*/ 0 w 183445"/>
                  <a:gd name="connsiteY0-2" fmla="*/ 0 h 221011"/>
                  <a:gd name="connsiteX1-3" fmla="*/ 183445 w 183445"/>
                  <a:gd name="connsiteY1-4" fmla="*/ 0 h 221011"/>
                  <a:gd name="connsiteX2-5" fmla="*/ 10348 w 183445"/>
                  <a:gd name="connsiteY2-6" fmla="*/ 218364 h 221011"/>
                  <a:gd name="connsiteX3-7" fmla="*/ 3569 w 183445"/>
                  <a:gd name="connsiteY3-8" fmla="*/ 221011 h 221011"/>
                  <a:gd name="connsiteX4-9" fmla="*/ 0 w 183445"/>
                  <a:gd name="connsiteY4-10" fmla="*/ 0 h 221011"/>
                  <a:gd name="connsiteX0-11" fmla="*/ 0 w 187015"/>
                  <a:gd name="connsiteY0-12" fmla="*/ 0 h 221011"/>
                  <a:gd name="connsiteX1-13" fmla="*/ 187015 w 187015"/>
                  <a:gd name="connsiteY1-14" fmla="*/ 0 h 221011"/>
                  <a:gd name="connsiteX2-15" fmla="*/ 13918 w 187015"/>
                  <a:gd name="connsiteY2-16" fmla="*/ 218364 h 221011"/>
                  <a:gd name="connsiteX3-17" fmla="*/ 7139 w 187015"/>
                  <a:gd name="connsiteY3-18" fmla="*/ 221011 h 221011"/>
                  <a:gd name="connsiteX4-19" fmla="*/ 0 w 187015"/>
                  <a:gd name="connsiteY4-20" fmla="*/ 0 h 2210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7015" h="221011">
                    <a:moveTo>
                      <a:pt x="0" y="0"/>
                    </a:moveTo>
                    <a:lnTo>
                      <a:pt x="187015" y="0"/>
                    </a:lnTo>
                    <a:lnTo>
                      <a:pt x="13918" y="218364"/>
                    </a:lnTo>
                    <a:lnTo>
                      <a:pt x="7139" y="221011"/>
                    </a:lnTo>
                    <a:cubicBezTo>
                      <a:pt x="5949" y="147341"/>
                      <a:pt x="1190" y="73670"/>
                      <a:pt x="0" y="0"/>
                    </a:cubicBezTo>
                    <a:close/>
                  </a:path>
                </a:pathLst>
              </a:custGeom>
              <a:gradFill>
                <a:gsLst>
                  <a:gs pos="0">
                    <a:srgbClr val="A1D043"/>
                  </a:gs>
                  <a:gs pos="100000">
                    <a:srgbClr val="A0D042"/>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sp>
        <p:nvSpPr>
          <p:cNvPr id="25" name="矩形 24"/>
          <p:cNvSpPr/>
          <p:nvPr/>
        </p:nvSpPr>
        <p:spPr>
          <a:xfrm>
            <a:off x="4994641" y="3459266"/>
            <a:ext cx="909862" cy="368300"/>
          </a:xfrm>
          <a:prstGeom prst="rect">
            <a:avLst/>
          </a:prstGeom>
        </p:spPr>
        <p:txBody>
          <a:bodyPr wrap="square">
            <a:spAutoFit/>
          </a:bodyPr>
          <a:lstStyle/>
          <a:p>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专业性</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26" name="矩形 25"/>
          <p:cNvSpPr/>
          <p:nvPr/>
        </p:nvSpPr>
        <p:spPr>
          <a:xfrm>
            <a:off x="1775521" y="3212976"/>
            <a:ext cx="2808312" cy="583565"/>
          </a:xfrm>
          <a:prstGeom prst="rect">
            <a:avLst/>
          </a:prstGeom>
        </p:spPr>
        <p:txBody>
          <a:bodyPr wrap="square">
            <a:spAutoFit/>
          </a:bodyPr>
          <a:lstStyle/>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职业教育是培养某一职业领域专业人才的教育</a:t>
            </a:r>
            <a:r>
              <a:rPr kumimoji="1" lang="zh-CN" altLang="en-US" sz="16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a:t>
            </a:r>
            <a:endParaRPr lang="zh-CN" altLang="en-US" sz="1600" b="1" dirty="0">
              <a:solidFill>
                <a:srgbClr val="0070C0"/>
              </a:solidFill>
              <a:latin typeface="黑体" panose="02010609060101010101" charset="-122"/>
              <a:ea typeface="黑体" panose="02010609060101010101" charset="-122"/>
            </a:endParaRPr>
          </a:p>
        </p:txBody>
      </p:sp>
      <p:sp>
        <p:nvSpPr>
          <p:cNvPr id="27" name="矩形 26"/>
          <p:cNvSpPr/>
          <p:nvPr/>
        </p:nvSpPr>
        <p:spPr>
          <a:xfrm>
            <a:off x="6196384" y="3491716"/>
            <a:ext cx="909862" cy="368300"/>
          </a:xfrm>
          <a:prstGeom prst="rect">
            <a:avLst/>
          </a:prstGeom>
        </p:spPr>
        <p:txBody>
          <a:bodyPr wrap="square">
            <a:spAutoFit/>
          </a:bodyPr>
          <a:lstStyle/>
          <a:p>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社会性</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28" name="矩形 27"/>
          <p:cNvSpPr/>
          <p:nvPr/>
        </p:nvSpPr>
        <p:spPr>
          <a:xfrm>
            <a:off x="4958376" y="4869724"/>
            <a:ext cx="909862" cy="368300"/>
          </a:xfrm>
          <a:prstGeom prst="rect">
            <a:avLst/>
          </a:prstGeom>
        </p:spPr>
        <p:txBody>
          <a:bodyPr wrap="square">
            <a:spAutoFit/>
          </a:bodyPr>
          <a:lstStyle/>
          <a:p>
            <a:r>
              <a:rPr kumimoji="1" lang="zh-CN" altLang="en-US"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实用性</a:t>
            </a:r>
            <a:endParaRPr kumimoji="1" lang="zh-CN" altLang="en-US"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29" name="矩形 28"/>
          <p:cNvSpPr/>
          <p:nvPr/>
        </p:nvSpPr>
        <p:spPr>
          <a:xfrm>
            <a:off x="6196384" y="4868510"/>
            <a:ext cx="909862" cy="368300"/>
          </a:xfrm>
          <a:prstGeom prst="rect">
            <a:avLst/>
          </a:prstGeom>
        </p:spPr>
        <p:txBody>
          <a:bodyPr wrap="square">
            <a:spAutoFit/>
          </a:bodyPr>
          <a:lstStyle/>
          <a:p>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开放性</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1" name="矩形 30"/>
          <p:cNvSpPr/>
          <p:nvPr/>
        </p:nvSpPr>
        <p:spPr>
          <a:xfrm>
            <a:off x="1847528" y="4797152"/>
            <a:ext cx="2736305" cy="1076325"/>
          </a:xfrm>
          <a:prstGeom prst="rect">
            <a:avLst/>
          </a:prstGeom>
        </p:spPr>
        <p:txBody>
          <a:bodyPr wrap="square">
            <a:spAutoFit/>
          </a:bodyPr>
          <a:lstStyle/>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职业教育强调实际训练，突出技能、技术教育，为经济社会发展培养一线应用型人才</a:t>
            </a:r>
            <a:r>
              <a:rPr kumimoji="1" lang="zh-CN" altLang="en-US" sz="16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a:t>
            </a:r>
            <a:endParaRPr lang="zh-CN" altLang="en-US" sz="1600" b="1" dirty="0">
              <a:solidFill>
                <a:srgbClr val="0070C0"/>
              </a:solidFill>
              <a:latin typeface="黑体" panose="02010609060101010101" charset="-122"/>
              <a:ea typeface="黑体" panose="02010609060101010101" charset="-122"/>
            </a:endParaRPr>
          </a:p>
        </p:txBody>
      </p:sp>
      <p:sp>
        <p:nvSpPr>
          <p:cNvPr id="32" name="矩形 31"/>
          <p:cNvSpPr/>
          <p:nvPr/>
        </p:nvSpPr>
        <p:spPr>
          <a:xfrm>
            <a:off x="7264813" y="3212976"/>
            <a:ext cx="2935643" cy="583565"/>
          </a:xfrm>
          <a:prstGeom prst="rect">
            <a:avLst/>
          </a:prstGeom>
        </p:spPr>
        <p:txBody>
          <a:bodyPr wrap="square">
            <a:spAutoFit/>
          </a:bodyPr>
          <a:lstStyle/>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职业教育为经济社会发展提供强有力的人才支撑和保证</a:t>
            </a:r>
            <a:endPar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3" name="矩形 32"/>
          <p:cNvSpPr/>
          <p:nvPr/>
        </p:nvSpPr>
        <p:spPr>
          <a:xfrm>
            <a:off x="7384345" y="4725144"/>
            <a:ext cx="3032135" cy="829945"/>
          </a:xfrm>
          <a:prstGeom prst="rect">
            <a:avLst/>
          </a:prstGeom>
        </p:spPr>
        <p:txBody>
          <a:bodyPr wrap="square">
            <a:spAutoFit/>
          </a:bodyPr>
          <a:lstStyle/>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职业教育在教育对象、教学时间等各方面注重灵活性，实施弹性教育</a:t>
            </a:r>
            <a:r>
              <a:rPr kumimoji="1" lang="zh-CN" altLang="en-US" sz="16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a:t>
            </a:r>
            <a:endParaRPr lang="zh-CN" altLang="en-US" sz="1600" b="1" dirty="0">
              <a:solidFill>
                <a:srgbClr val="0070C0"/>
              </a:solidFill>
              <a:latin typeface="黑体" panose="02010609060101010101" charset="-122"/>
              <a:ea typeface="黑体" panose="02010609060101010101" charset="-122"/>
            </a:endParaRPr>
          </a:p>
        </p:txBody>
      </p:sp>
      <p:sp>
        <p:nvSpPr>
          <p:cNvPr id="35" name="矩形 34"/>
          <p:cNvSpPr/>
          <p:nvPr/>
        </p:nvSpPr>
        <p:spPr>
          <a:xfrm>
            <a:off x="5129261" y="4207296"/>
            <a:ext cx="909862" cy="368300"/>
          </a:xfrm>
          <a:prstGeom prst="rect">
            <a:avLst/>
          </a:prstGeom>
        </p:spPr>
        <p:txBody>
          <a:bodyPr wrap="square">
            <a:spAutoFit/>
          </a:bodyPr>
          <a:p>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实训性</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6" name="矩形 35"/>
          <p:cNvSpPr/>
          <p:nvPr/>
        </p:nvSpPr>
        <p:spPr>
          <a:xfrm>
            <a:off x="1902521" y="4025776"/>
            <a:ext cx="2808312" cy="829945"/>
          </a:xfrm>
          <a:prstGeom prst="rect">
            <a:avLst/>
          </a:prstGeom>
        </p:spPr>
        <p:txBody>
          <a:bodyPr wrap="square">
            <a:spAutoFit/>
          </a:bodyPr>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职业教育学校将受训者放在真实的工作环境中去亲历实践教学、现场训练等</a:t>
            </a:r>
            <a:r>
              <a:rPr kumimoji="1" lang="zh-CN" altLang="en-US" sz="1600" b="1" dirty="0" smtClean="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a:t>
            </a:r>
            <a:endParaRPr lang="zh-CN" altLang="en-US" sz="1600" b="1" dirty="0">
              <a:solidFill>
                <a:srgbClr val="0070C0"/>
              </a:solidFill>
              <a:latin typeface="黑体" panose="02010609060101010101" charset="-122"/>
              <a:ea typeface="黑体" panose="02010609060101010101" charset="-122"/>
            </a:endParaRPr>
          </a:p>
        </p:txBody>
      </p:sp>
      <p:sp>
        <p:nvSpPr>
          <p:cNvPr id="37" name="矩形 36"/>
          <p:cNvSpPr/>
          <p:nvPr/>
        </p:nvSpPr>
        <p:spPr>
          <a:xfrm>
            <a:off x="6063034" y="4174976"/>
            <a:ext cx="909862" cy="368300"/>
          </a:xfrm>
          <a:prstGeom prst="rect">
            <a:avLst/>
          </a:prstGeom>
        </p:spPr>
        <p:txBody>
          <a:bodyPr wrap="square">
            <a:spAutoFit/>
          </a:bodyPr>
          <a:p>
            <a:r>
              <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终身性</a:t>
            </a:r>
            <a:endParaRPr kumimoji="1" lang="zh-CN" altLang="en-US"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8" name="矩形 37"/>
          <p:cNvSpPr/>
          <p:nvPr/>
        </p:nvSpPr>
        <p:spPr>
          <a:xfrm>
            <a:off x="6972935" y="3944620"/>
            <a:ext cx="3872865" cy="829945"/>
          </a:xfrm>
          <a:prstGeom prst="rect">
            <a:avLst/>
          </a:prstGeom>
        </p:spPr>
        <p:txBody>
          <a:bodyPr wrap="square">
            <a:spAutoFit/>
          </a:bodyPr>
          <a:p>
            <a:pPr marL="285750" indent="-285750">
              <a:buFont typeface="Wingdings" panose="05000000000000000000" pitchFamily="2" charset="2"/>
              <a:buChar char="l"/>
            </a:pPr>
            <a:r>
              <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职业教育是随着我国的经济发展和社会进步不断变化发展的,其最终的目标是使人人享受职业教育</a:t>
            </a:r>
            <a:endParaRPr kumimoji="1" lang="zh-CN" altLang="en-US" sz="16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1544" y="197768"/>
            <a:ext cx="8229600" cy="1143000"/>
          </a:xfrm>
        </p:spPr>
        <p:txBody>
          <a:bodyPr>
            <a:normAutofit/>
          </a:bodyPr>
          <a:lstStyle/>
          <a:p>
            <a:pPr defTabSz="685165" fontAlgn="base">
              <a:lnSpc>
                <a:spcPct val="90000"/>
              </a:lnSpc>
              <a:spcAft>
                <a:spcPct val="0"/>
              </a:spcAft>
              <a:defRPr/>
            </a:pP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第二节 </a:t>
            </a:r>
            <a:r>
              <a:rPr kumimoji="1" lang="zh-CN" altLang="en-US"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职业教育</a:t>
            </a: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的</a:t>
            </a:r>
            <a:r>
              <a:rPr kumimoji="1" lang="zh-CN"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发展历程</a:t>
            </a:r>
            <a:endParaRPr kumimoji="1" lang="zh-CN"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36" name="内容占位符 2"/>
          <p:cNvSpPr>
            <a:spLocks noGrp="1"/>
          </p:cNvSpPr>
          <p:nvPr>
            <p:ph idx="1"/>
          </p:nvPr>
        </p:nvSpPr>
        <p:spPr>
          <a:xfrm>
            <a:off x="2326268" y="1494159"/>
            <a:ext cx="7560840" cy="782714"/>
          </a:xfrm>
        </p:spPr>
        <p:txBody>
          <a:bodyPr>
            <a:normAutofit/>
          </a:body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（一）萌芽期</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marL="0" indent="0" defTabSz="685165" fontAlgn="base">
              <a:lnSpc>
                <a:spcPct val="150000"/>
              </a:lnSpc>
              <a:spcBef>
                <a:spcPct val="0"/>
              </a:spcBef>
              <a:spcAft>
                <a:spcPct val="0"/>
              </a:spcAft>
              <a:buNone/>
              <a:defRPr/>
            </a:pP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7" name="圆角矩形 36"/>
          <p:cNvSpPr/>
          <p:nvPr/>
        </p:nvSpPr>
        <p:spPr>
          <a:xfrm>
            <a:off x="2568731" y="262950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613416" y="267604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798954" y="254201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10833">
                <a:srgbClr val="C00000"/>
              </a:gs>
              <a:gs pos="53000">
                <a:srgbClr val="C00000"/>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0" name="椭圆 5"/>
          <p:cNvSpPr/>
          <p:nvPr/>
        </p:nvSpPr>
        <p:spPr>
          <a:xfrm>
            <a:off x="3104255"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1" name="椭圆 5"/>
          <p:cNvSpPr/>
          <p:nvPr/>
        </p:nvSpPr>
        <p:spPr>
          <a:xfrm flipH="1">
            <a:off x="2833773"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2" name="新月形 15"/>
          <p:cNvSpPr/>
          <p:nvPr/>
        </p:nvSpPr>
        <p:spPr>
          <a:xfrm>
            <a:off x="2619899" y="267604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284521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D21450">
                      <a:alpha val="50000"/>
                    </a:srgbClr>
                  </a:innerShdw>
                </a:effectLst>
                <a:latin typeface="黑体" panose="02010609060101010101" charset="-122"/>
                <a:ea typeface="黑体" panose="02010609060101010101" charset="-122"/>
              </a:rPr>
              <a:t>①</a:t>
            </a:r>
            <a:endParaRPr lang="zh-CN" altLang="en-US" sz="2400" b="1" dirty="0">
              <a:solidFill>
                <a:schemeClr val="bg1"/>
              </a:solidFill>
              <a:effectLst>
                <a:innerShdw blurRad="63500" dist="50800">
                  <a:srgbClr val="D21450">
                    <a:alpha val="50000"/>
                  </a:srgbClr>
                </a:innerShdw>
              </a:effectLst>
              <a:latin typeface="黑体" panose="02010609060101010101" charset="-122"/>
              <a:ea typeface="黑体" panose="02010609060101010101" charset="-122"/>
            </a:endParaRPr>
          </a:p>
        </p:txBody>
      </p:sp>
      <p:sp>
        <p:nvSpPr>
          <p:cNvPr id="44" name="TextBox 43"/>
          <p:cNvSpPr txBox="1">
            <a:spLocks noChangeArrowheads="1"/>
          </p:cNvSpPr>
          <p:nvPr/>
        </p:nvSpPr>
        <p:spPr bwMode="auto">
          <a:xfrm flipH="1">
            <a:off x="2613660" y="4258945"/>
            <a:ext cx="1343025" cy="106045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rPr>
              <a:t>“教民以耕”、“教民以渔”、“教民以猎”</a:t>
            </a:r>
            <a:endPar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endParaRPr>
          </a:p>
        </p:txBody>
      </p:sp>
      <p:cxnSp>
        <p:nvCxnSpPr>
          <p:cNvPr id="45" name="直接连接符 44"/>
          <p:cNvCxnSpPr/>
          <p:nvPr/>
        </p:nvCxnSpPr>
        <p:spPr>
          <a:xfrm flipV="1">
            <a:off x="2793120"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2694305" y="3522980"/>
            <a:ext cx="1426845"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C00808">
                      <a:alpha val="80784"/>
                    </a:srgbClr>
                  </a:innerShdw>
                </a:effectLst>
              </a:rPr>
              <a:t>原始社会的职业教育</a:t>
            </a:r>
            <a:endParaRPr lang="zh-CN" altLang="en-US" sz="1800" dirty="0">
              <a:solidFill>
                <a:schemeClr val="tx1"/>
              </a:solidFill>
              <a:effectLst>
                <a:innerShdw blurRad="63500" dist="50800" dir="18900000">
                  <a:srgbClr val="C00808">
                    <a:alpha val="80784"/>
                  </a:srgbClr>
                </a:innerShdw>
              </a:effectLst>
            </a:endParaRPr>
          </a:p>
        </p:txBody>
      </p:sp>
      <p:sp>
        <p:nvSpPr>
          <p:cNvPr id="47" name="圆角矩形 46"/>
          <p:cNvSpPr/>
          <p:nvPr/>
        </p:nvSpPr>
        <p:spPr>
          <a:xfrm>
            <a:off x="5176810" y="227683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388500" y="268659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5574038" y="255256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77917">
                <a:srgbClr val="A23200"/>
              </a:gs>
              <a:gs pos="11000">
                <a:srgbClr val="A23200"/>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5"/>
          <p:cNvSpPr/>
          <p:nvPr/>
        </p:nvSpPr>
        <p:spPr>
          <a:xfrm>
            <a:off x="5879339"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
          <p:cNvSpPr/>
          <p:nvPr/>
        </p:nvSpPr>
        <p:spPr>
          <a:xfrm flipH="1">
            <a:off x="5608857"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新月形 15"/>
          <p:cNvSpPr/>
          <p:nvPr/>
        </p:nvSpPr>
        <p:spPr>
          <a:xfrm>
            <a:off x="5394983" y="268659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63197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FFC000">
                      <a:alpha val="50000"/>
                    </a:srgbClr>
                  </a:innerShdw>
                </a:effectLst>
                <a:latin typeface="黑体" panose="02010609060101010101" charset="-122"/>
                <a:ea typeface="黑体" panose="02010609060101010101" charset="-122"/>
              </a:rPr>
              <a:t>②</a:t>
            </a:r>
            <a:endParaRPr lang="zh-CN" altLang="en-US" sz="2400" b="1" dirty="0">
              <a:solidFill>
                <a:schemeClr val="bg1"/>
              </a:solidFill>
              <a:effectLst>
                <a:innerShdw blurRad="63500" dist="50800">
                  <a:srgbClr val="FFC000">
                    <a:alpha val="50000"/>
                  </a:srgbClr>
                </a:innerShdw>
              </a:effectLst>
              <a:latin typeface="黑体" panose="02010609060101010101" charset="-122"/>
              <a:ea typeface="黑体" panose="02010609060101010101" charset="-122"/>
            </a:endParaRPr>
          </a:p>
        </p:txBody>
      </p:sp>
      <p:sp>
        <p:nvSpPr>
          <p:cNvPr id="54" name="TextBox 53"/>
          <p:cNvSpPr txBox="1">
            <a:spLocks noChangeArrowheads="1"/>
          </p:cNvSpPr>
          <p:nvPr/>
        </p:nvSpPr>
        <p:spPr bwMode="auto">
          <a:xfrm flipH="1">
            <a:off x="5375407" y="4097385"/>
            <a:ext cx="1463036" cy="1383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“百工现象”</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“子习父学”</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smtClean="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p:txBody>
      </p:sp>
      <p:cxnSp>
        <p:nvCxnSpPr>
          <p:cNvPr id="55" name="直接连接符 54"/>
          <p:cNvCxnSpPr/>
          <p:nvPr/>
        </p:nvCxnSpPr>
        <p:spPr>
          <a:xfrm flipV="1">
            <a:off x="5518186"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56" name="TextBox 11"/>
          <p:cNvSpPr txBox="1">
            <a:spLocks noChangeArrowheads="1"/>
          </p:cNvSpPr>
          <p:nvPr/>
        </p:nvSpPr>
        <p:spPr bwMode="auto">
          <a:xfrm flipH="1">
            <a:off x="5394960" y="3522980"/>
            <a:ext cx="1386840"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FFC000">
                      <a:alpha val="81000"/>
                    </a:srgbClr>
                  </a:innerShdw>
                </a:effectLst>
              </a:rPr>
              <a:t>奴隶社会的职业教育</a:t>
            </a:r>
            <a:endParaRPr lang="zh-CN" altLang="en-US" sz="1800" dirty="0">
              <a:solidFill>
                <a:schemeClr val="tx1"/>
              </a:solidFill>
              <a:effectLst>
                <a:innerShdw blurRad="63500" dist="50800" dir="18900000">
                  <a:srgbClr val="FFC000">
                    <a:alpha val="81000"/>
                  </a:srgbClr>
                </a:innerShdw>
              </a:effectLst>
            </a:endParaRPr>
          </a:p>
        </p:txBody>
      </p:sp>
      <p:sp>
        <p:nvSpPr>
          <p:cNvPr id="57" name="圆角矩形 56"/>
          <p:cNvSpPr/>
          <p:nvPr/>
        </p:nvSpPr>
        <p:spPr>
          <a:xfrm>
            <a:off x="7461674" y="262950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506359" y="267604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691897" y="254201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a:gsLst>
              <a:gs pos="100000">
                <a:srgbClr val="095D03"/>
              </a:gs>
              <a:gs pos="33000">
                <a:srgbClr val="095D03"/>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椭圆 5"/>
          <p:cNvSpPr/>
          <p:nvPr/>
        </p:nvSpPr>
        <p:spPr>
          <a:xfrm>
            <a:off x="7997198"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a:gsLst>
              <a:gs pos="16000">
                <a:srgbClr val="89C921"/>
              </a:gs>
              <a:gs pos="100000">
                <a:srgbClr val="0C7804"/>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椭圆 5"/>
          <p:cNvSpPr/>
          <p:nvPr/>
        </p:nvSpPr>
        <p:spPr>
          <a:xfrm flipH="1">
            <a:off x="7726716"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a:gsLst>
              <a:gs pos="16000">
                <a:srgbClr val="89C921"/>
              </a:gs>
              <a:gs pos="100000">
                <a:srgbClr val="0C7804"/>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2" name="新月形 15"/>
          <p:cNvSpPr/>
          <p:nvPr/>
        </p:nvSpPr>
        <p:spPr>
          <a:xfrm>
            <a:off x="7512842" y="267604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TextBox 62"/>
          <p:cNvSpPr txBox="1"/>
          <p:nvPr/>
        </p:nvSpPr>
        <p:spPr>
          <a:xfrm>
            <a:off x="7752116" y="2647895"/>
            <a:ext cx="488950" cy="460375"/>
          </a:xfrm>
          <a:prstGeom prst="rect">
            <a:avLst/>
          </a:prstGeom>
          <a:noFill/>
        </p:spPr>
        <p:txBody>
          <a:bodyPr wrap="none" rtlCol="0">
            <a:spAutoFit/>
          </a:bodyPr>
          <a:lstStyle/>
          <a:p>
            <a:r>
              <a:rPr lang="zh-CN" altLang="en-US" sz="2400" b="1" dirty="0" smtClean="0">
                <a:solidFill>
                  <a:schemeClr val="bg1"/>
                </a:solidFill>
                <a:effectLst>
                  <a:outerShdw blurRad="50800" dist="38100" algn="l" rotWithShape="0">
                    <a:srgbClr val="0C7804">
                      <a:alpha val="40000"/>
                    </a:srgbClr>
                  </a:outerShdw>
                </a:effectLst>
                <a:latin typeface="黑体" panose="02010609060101010101" charset="-122"/>
                <a:ea typeface="黑体" panose="02010609060101010101" charset="-122"/>
              </a:rPr>
              <a:t>③</a:t>
            </a:r>
            <a:endParaRPr lang="zh-CN" altLang="en-US" sz="2400" b="1" dirty="0">
              <a:solidFill>
                <a:schemeClr val="bg1"/>
              </a:solidFill>
              <a:effectLst>
                <a:outerShdw blurRad="50800" dist="38100" algn="l" rotWithShape="0">
                  <a:srgbClr val="0C7804">
                    <a:alpha val="40000"/>
                  </a:srgbClr>
                </a:outerShdw>
              </a:effectLst>
              <a:latin typeface="黑体" panose="02010609060101010101" charset="-122"/>
              <a:ea typeface="黑体" panose="02010609060101010101" charset="-122"/>
            </a:endParaRPr>
          </a:p>
        </p:txBody>
      </p:sp>
      <p:sp>
        <p:nvSpPr>
          <p:cNvPr id="64" name="TextBox 63"/>
          <p:cNvSpPr txBox="1">
            <a:spLocks noChangeArrowheads="1"/>
          </p:cNvSpPr>
          <p:nvPr/>
        </p:nvSpPr>
        <p:spPr bwMode="auto">
          <a:xfrm flipH="1">
            <a:off x="7726680" y="4291330"/>
            <a:ext cx="1270000" cy="1383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rPr>
              <a:t>职业教育教材的编写</a:t>
            </a:r>
            <a:r>
              <a:rPr lang="zh-CN"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rPr>
              <a:t>；家业父传型职业教育</a:t>
            </a:r>
            <a:endParaRPr lang="zh-CN"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endParaRPr>
          </a:p>
        </p:txBody>
      </p:sp>
      <p:cxnSp>
        <p:nvCxnSpPr>
          <p:cNvPr id="65" name="直接连接符 64"/>
          <p:cNvCxnSpPr/>
          <p:nvPr/>
        </p:nvCxnSpPr>
        <p:spPr>
          <a:xfrm flipV="1">
            <a:off x="7703287"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66" name="TextBox 11"/>
          <p:cNvSpPr txBox="1">
            <a:spLocks noChangeArrowheads="1"/>
          </p:cNvSpPr>
          <p:nvPr/>
        </p:nvSpPr>
        <p:spPr bwMode="auto">
          <a:xfrm flipH="1">
            <a:off x="7506335" y="3369310"/>
            <a:ext cx="1490345" cy="92202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0C7804">
                      <a:alpha val="81000"/>
                    </a:srgbClr>
                  </a:innerShdw>
                </a:effectLst>
              </a:rPr>
              <a:t>封建社会初期的职业教育</a:t>
            </a:r>
            <a:endParaRPr lang="zh-CN" altLang="en-US" sz="1800" dirty="0">
              <a:solidFill>
                <a:schemeClr val="tx1"/>
              </a:solidFill>
              <a:effectLst>
                <a:innerShdw blurRad="63500" dist="50800" dir="18900000">
                  <a:srgbClr val="0C7804">
                    <a:alpha val="81000"/>
                  </a:srgbClr>
                </a:innerShdw>
              </a:effectLst>
            </a:endParaRPr>
          </a:p>
        </p:txBody>
      </p:sp>
      <p:sp>
        <p:nvSpPr>
          <p:cNvPr id="72" name="新月形 15"/>
          <p:cNvSpPr/>
          <p:nvPr/>
        </p:nvSpPr>
        <p:spPr>
          <a:xfrm>
            <a:off x="8230527" y="268659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1544" y="197768"/>
            <a:ext cx="8229600" cy="1143000"/>
          </a:xfrm>
        </p:spPr>
        <p:txBody>
          <a:bodyPr>
            <a:normAutofit/>
          </a:bodyPr>
          <a:lstStyle/>
          <a:p>
            <a:pPr defTabSz="685165" fontAlgn="base">
              <a:lnSpc>
                <a:spcPct val="90000"/>
              </a:lnSpc>
              <a:spcAft>
                <a:spcPct val="0"/>
              </a:spcAft>
              <a:defRPr/>
            </a:pP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第二节 </a:t>
            </a:r>
            <a:r>
              <a:rPr kumimoji="1" lang="zh-CN" altLang="en-US"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职业教育</a:t>
            </a: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的</a:t>
            </a:r>
            <a:r>
              <a:rPr kumimoji="1" lang="zh-CN"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发展历程</a:t>
            </a:r>
            <a:endParaRPr kumimoji="1" lang="zh-CN"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36" name="内容占位符 2"/>
          <p:cNvSpPr>
            <a:spLocks noGrp="1"/>
          </p:cNvSpPr>
          <p:nvPr>
            <p:ph idx="1"/>
          </p:nvPr>
        </p:nvSpPr>
        <p:spPr>
          <a:xfrm>
            <a:off x="2326268" y="1494159"/>
            <a:ext cx="7560840" cy="782714"/>
          </a:xfrm>
        </p:spPr>
        <p:txBody>
          <a:bodyPr>
            <a:normAutofit/>
          </a:body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（一）萌芽期</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marL="0" indent="0" defTabSz="685165" fontAlgn="base">
              <a:lnSpc>
                <a:spcPct val="150000"/>
              </a:lnSpc>
              <a:spcBef>
                <a:spcPct val="0"/>
              </a:spcBef>
              <a:spcAft>
                <a:spcPct val="0"/>
              </a:spcAft>
              <a:buNone/>
              <a:defRPr/>
            </a:pP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7" name="圆角矩形 36"/>
          <p:cNvSpPr/>
          <p:nvPr/>
        </p:nvSpPr>
        <p:spPr>
          <a:xfrm>
            <a:off x="2568731" y="262950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613416" y="267604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798954" y="254201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10833">
                <a:srgbClr val="C00000"/>
              </a:gs>
              <a:gs pos="53000">
                <a:srgbClr val="C00000"/>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0" name="椭圆 5"/>
          <p:cNvSpPr/>
          <p:nvPr/>
        </p:nvSpPr>
        <p:spPr>
          <a:xfrm>
            <a:off x="3104255"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1" name="椭圆 5"/>
          <p:cNvSpPr/>
          <p:nvPr/>
        </p:nvSpPr>
        <p:spPr>
          <a:xfrm flipH="1">
            <a:off x="2833773"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2" name="新月形 15"/>
          <p:cNvSpPr/>
          <p:nvPr/>
        </p:nvSpPr>
        <p:spPr>
          <a:xfrm>
            <a:off x="2619899" y="267604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284521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D21450">
                      <a:alpha val="50000"/>
                    </a:srgbClr>
                  </a:innerShdw>
                </a:effectLst>
                <a:latin typeface="黑体" panose="02010609060101010101" charset="-122"/>
                <a:ea typeface="黑体" panose="02010609060101010101" charset="-122"/>
              </a:rPr>
              <a:t>①</a:t>
            </a:r>
            <a:endParaRPr lang="zh-CN" altLang="en-US" sz="2400" b="1" dirty="0">
              <a:solidFill>
                <a:schemeClr val="bg1"/>
              </a:solidFill>
              <a:effectLst>
                <a:innerShdw blurRad="63500" dist="50800">
                  <a:srgbClr val="D21450">
                    <a:alpha val="50000"/>
                  </a:srgbClr>
                </a:innerShdw>
              </a:effectLst>
              <a:latin typeface="黑体" panose="02010609060101010101" charset="-122"/>
              <a:ea typeface="黑体" panose="02010609060101010101" charset="-122"/>
            </a:endParaRPr>
          </a:p>
        </p:txBody>
      </p:sp>
      <p:sp>
        <p:nvSpPr>
          <p:cNvPr id="44" name="TextBox 43"/>
          <p:cNvSpPr txBox="1">
            <a:spLocks noChangeArrowheads="1"/>
          </p:cNvSpPr>
          <p:nvPr/>
        </p:nvSpPr>
        <p:spPr bwMode="auto">
          <a:xfrm flipH="1">
            <a:off x="2613660" y="4258945"/>
            <a:ext cx="1343025" cy="106045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rPr>
              <a:t>“教民以耕”、“教民以渔”、“教民以猎”</a:t>
            </a:r>
            <a:endPar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endParaRPr>
          </a:p>
        </p:txBody>
      </p:sp>
      <p:cxnSp>
        <p:nvCxnSpPr>
          <p:cNvPr id="45" name="直接连接符 44"/>
          <p:cNvCxnSpPr/>
          <p:nvPr/>
        </p:nvCxnSpPr>
        <p:spPr>
          <a:xfrm flipV="1">
            <a:off x="2793120"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2694305" y="3522980"/>
            <a:ext cx="1426845"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C00808">
                      <a:alpha val="80784"/>
                    </a:srgbClr>
                  </a:innerShdw>
                </a:effectLst>
              </a:rPr>
              <a:t>原始社会的职业教育</a:t>
            </a:r>
            <a:endParaRPr lang="zh-CN" altLang="en-US" sz="1800" dirty="0">
              <a:solidFill>
                <a:schemeClr val="tx1"/>
              </a:solidFill>
              <a:effectLst>
                <a:innerShdw blurRad="63500" dist="50800" dir="18900000">
                  <a:srgbClr val="C00808">
                    <a:alpha val="80784"/>
                  </a:srgbClr>
                </a:innerShdw>
              </a:effectLst>
            </a:endParaRPr>
          </a:p>
        </p:txBody>
      </p:sp>
      <p:sp>
        <p:nvSpPr>
          <p:cNvPr id="47" name="圆角矩形 46"/>
          <p:cNvSpPr/>
          <p:nvPr/>
        </p:nvSpPr>
        <p:spPr>
          <a:xfrm>
            <a:off x="5176810" y="227683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388500" y="268659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5574038" y="255256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77917">
                <a:srgbClr val="A23200"/>
              </a:gs>
              <a:gs pos="11000">
                <a:srgbClr val="A23200"/>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5"/>
          <p:cNvSpPr/>
          <p:nvPr/>
        </p:nvSpPr>
        <p:spPr>
          <a:xfrm>
            <a:off x="5879339"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
          <p:cNvSpPr/>
          <p:nvPr/>
        </p:nvSpPr>
        <p:spPr>
          <a:xfrm flipH="1">
            <a:off x="5608857"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新月形 15"/>
          <p:cNvSpPr/>
          <p:nvPr/>
        </p:nvSpPr>
        <p:spPr>
          <a:xfrm>
            <a:off x="5394983" y="268659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63197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FFC000">
                      <a:alpha val="50000"/>
                    </a:srgbClr>
                  </a:innerShdw>
                </a:effectLst>
                <a:latin typeface="黑体" panose="02010609060101010101" charset="-122"/>
                <a:ea typeface="黑体" panose="02010609060101010101" charset="-122"/>
              </a:rPr>
              <a:t>②</a:t>
            </a:r>
            <a:endParaRPr lang="zh-CN" altLang="en-US" sz="2400" b="1" dirty="0">
              <a:solidFill>
                <a:schemeClr val="bg1"/>
              </a:solidFill>
              <a:effectLst>
                <a:innerShdw blurRad="63500" dist="50800">
                  <a:srgbClr val="FFC000">
                    <a:alpha val="50000"/>
                  </a:srgbClr>
                </a:innerShdw>
              </a:effectLst>
              <a:latin typeface="黑体" panose="02010609060101010101" charset="-122"/>
              <a:ea typeface="黑体" panose="02010609060101010101" charset="-122"/>
            </a:endParaRPr>
          </a:p>
        </p:txBody>
      </p:sp>
      <p:sp>
        <p:nvSpPr>
          <p:cNvPr id="54" name="TextBox 53"/>
          <p:cNvSpPr txBox="1">
            <a:spLocks noChangeArrowheads="1"/>
          </p:cNvSpPr>
          <p:nvPr/>
        </p:nvSpPr>
        <p:spPr bwMode="auto">
          <a:xfrm flipH="1">
            <a:off x="5375407" y="4097385"/>
            <a:ext cx="1463036" cy="1383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“百工现象”</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“子习父学”</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smtClean="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p:txBody>
      </p:sp>
      <p:cxnSp>
        <p:nvCxnSpPr>
          <p:cNvPr id="55" name="直接连接符 54"/>
          <p:cNvCxnSpPr/>
          <p:nvPr/>
        </p:nvCxnSpPr>
        <p:spPr>
          <a:xfrm flipV="1">
            <a:off x="5518186"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56" name="TextBox 11"/>
          <p:cNvSpPr txBox="1">
            <a:spLocks noChangeArrowheads="1"/>
          </p:cNvSpPr>
          <p:nvPr/>
        </p:nvSpPr>
        <p:spPr bwMode="auto">
          <a:xfrm flipH="1">
            <a:off x="5394960" y="3522980"/>
            <a:ext cx="1386840"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FFC000">
                      <a:alpha val="81000"/>
                    </a:srgbClr>
                  </a:innerShdw>
                </a:effectLst>
              </a:rPr>
              <a:t>奴隶社会的职业教育</a:t>
            </a:r>
            <a:endParaRPr lang="zh-CN" altLang="en-US" sz="1800" dirty="0">
              <a:solidFill>
                <a:schemeClr val="tx1"/>
              </a:solidFill>
              <a:effectLst>
                <a:innerShdw blurRad="63500" dist="50800" dir="18900000">
                  <a:srgbClr val="FFC000">
                    <a:alpha val="81000"/>
                  </a:srgbClr>
                </a:innerShdw>
              </a:effectLst>
            </a:endParaRPr>
          </a:p>
        </p:txBody>
      </p:sp>
      <p:sp>
        <p:nvSpPr>
          <p:cNvPr id="57" name="圆角矩形 56"/>
          <p:cNvSpPr/>
          <p:nvPr/>
        </p:nvSpPr>
        <p:spPr>
          <a:xfrm>
            <a:off x="7461674" y="262950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506359" y="267604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691897" y="254201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a:gsLst>
              <a:gs pos="100000">
                <a:srgbClr val="095D03"/>
              </a:gs>
              <a:gs pos="33000">
                <a:srgbClr val="095D03"/>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椭圆 5"/>
          <p:cNvSpPr/>
          <p:nvPr/>
        </p:nvSpPr>
        <p:spPr>
          <a:xfrm>
            <a:off x="7997198"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a:gsLst>
              <a:gs pos="16000">
                <a:srgbClr val="89C921"/>
              </a:gs>
              <a:gs pos="100000">
                <a:srgbClr val="0C7804"/>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椭圆 5"/>
          <p:cNvSpPr/>
          <p:nvPr/>
        </p:nvSpPr>
        <p:spPr>
          <a:xfrm flipH="1">
            <a:off x="7726716"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a:gsLst>
              <a:gs pos="16000">
                <a:srgbClr val="89C921"/>
              </a:gs>
              <a:gs pos="100000">
                <a:srgbClr val="0C7804"/>
              </a:gs>
            </a:gsLst>
            <a:lin ang="13200000" scaled="0"/>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2" name="新月形 15"/>
          <p:cNvSpPr/>
          <p:nvPr/>
        </p:nvSpPr>
        <p:spPr>
          <a:xfrm>
            <a:off x="7512842" y="267604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TextBox 62"/>
          <p:cNvSpPr txBox="1"/>
          <p:nvPr/>
        </p:nvSpPr>
        <p:spPr>
          <a:xfrm>
            <a:off x="7752116" y="2647895"/>
            <a:ext cx="488950" cy="460375"/>
          </a:xfrm>
          <a:prstGeom prst="rect">
            <a:avLst/>
          </a:prstGeom>
          <a:noFill/>
        </p:spPr>
        <p:txBody>
          <a:bodyPr wrap="none" rtlCol="0">
            <a:spAutoFit/>
          </a:bodyPr>
          <a:lstStyle/>
          <a:p>
            <a:r>
              <a:rPr lang="zh-CN" altLang="en-US" sz="2400" b="1" dirty="0" smtClean="0">
                <a:solidFill>
                  <a:schemeClr val="bg1"/>
                </a:solidFill>
                <a:effectLst>
                  <a:outerShdw blurRad="50800" dist="38100" algn="l" rotWithShape="0">
                    <a:srgbClr val="0C7804">
                      <a:alpha val="40000"/>
                    </a:srgbClr>
                  </a:outerShdw>
                </a:effectLst>
                <a:latin typeface="黑体" panose="02010609060101010101" charset="-122"/>
                <a:ea typeface="黑体" panose="02010609060101010101" charset="-122"/>
              </a:rPr>
              <a:t>③</a:t>
            </a:r>
            <a:endParaRPr lang="zh-CN" altLang="en-US" sz="2400" b="1" dirty="0">
              <a:solidFill>
                <a:schemeClr val="bg1"/>
              </a:solidFill>
              <a:effectLst>
                <a:outerShdw blurRad="50800" dist="38100" algn="l" rotWithShape="0">
                  <a:srgbClr val="0C7804">
                    <a:alpha val="40000"/>
                  </a:srgbClr>
                </a:outerShdw>
              </a:effectLst>
              <a:latin typeface="黑体" panose="02010609060101010101" charset="-122"/>
              <a:ea typeface="黑体" panose="02010609060101010101" charset="-122"/>
            </a:endParaRPr>
          </a:p>
        </p:txBody>
      </p:sp>
      <p:sp>
        <p:nvSpPr>
          <p:cNvPr id="64" name="TextBox 63"/>
          <p:cNvSpPr txBox="1">
            <a:spLocks noChangeArrowheads="1"/>
          </p:cNvSpPr>
          <p:nvPr/>
        </p:nvSpPr>
        <p:spPr bwMode="auto">
          <a:xfrm flipH="1">
            <a:off x="7726680" y="4291330"/>
            <a:ext cx="1270000" cy="1383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rPr>
              <a:t>职业教育教材的编写</a:t>
            </a:r>
            <a:r>
              <a:rPr lang="zh-CN"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rPr>
              <a:t>；家业父传型职业教育</a:t>
            </a:r>
            <a:endParaRPr lang="zh-CN" sz="1400" kern="0" dirty="0" smtClean="0">
              <a:effectLst>
                <a:innerShdw blurRad="63500" dist="50800" dir="2700000">
                  <a:srgbClr val="0C7804">
                    <a:alpha val="50000"/>
                  </a:srgbClr>
                </a:innerShdw>
              </a:effectLst>
              <a:latin typeface="微软雅黑" panose="020B0503020204020204" charset="-122"/>
              <a:ea typeface="微软雅黑" panose="020B0503020204020204" charset="-122"/>
            </a:endParaRPr>
          </a:p>
        </p:txBody>
      </p:sp>
      <p:cxnSp>
        <p:nvCxnSpPr>
          <p:cNvPr id="65" name="直接连接符 64"/>
          <p:cNvCxnSpPr/>
          <p:nvPr/>
        </p:nvCxnSpPr>
        <p:spPr>
          <a:xfrm flipV="1">
            <a:off x="7703287"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66" name="TextBox 11"/>
          <p:cNvSpPr txBox="1">
            <a:spLocks noChangeArrowheads="1"/>
          </p:cNvSpPr>
          <p:nvPr/>
        </p:nvSpPr>
        <p:spPr bwMode="auto">
          <a:xfrm flipH="1">
            <a:off x="7506335" y="3369310"/>
            <a:ext cx="1490345" cy="92202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0C7804">
                      <a:alpha val="81000"/>
                    </a:srgbClr>
                  </a:innerShdw>
                </a:effectLst>
              </a:rPr>
              <a:t>封建社会初期的职业教育</a:t>
            </a:r>
            <a:endParaRPr lang="zh-CN" altLang="en-US" sz="1800" dirty="0">
              <a:solidFill>
                <a:schemeClr val="tx1"/>
              </a:solidFill>
              <a:effectLst>
                <a:innerShdw blurRad="63500" dist="50800" dir="18900000">
                  <a:srgbClr val="0C7804">
                    <a:alpha val="81000"/>
                  </a:srgbClr>
                </a:innerShdw>
              </a:effectLst>
            </a:endParaRPr>
          </a:p>
        </p:txBody>
      </p:sp>
      <p:sp>
        <p:nvSpPr>
          <p:cNvPr id="72" name="新月形 15"/>
          <p:cNvSpPr/>
          <p:nvPr/>
        </p:nvSpPr>
        <p:spPr>
          <a:xfrm>
            <a:off x="8230527" y="268659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1544" y="197768"/>
            <a:ext cx="8229600" cy="1143000"/>
          </a:xfrm>
        </p:spPr>
        <p:txBody>
          <a:bodyPr>
            <a:normAutofit/>
          </a:bodyPr>
          <a:lstStyle/>
          <a:p>
            <a:pPr defTabSz="685165" fontAlgn="base">
              <a:lnSpc>
                <a:spcPct val="90000"/>
              </a:lnSpc>
              <a:spcAft>
                <a:spcPct val="0"/>
              </a:spcAft>
              <a:defRPr/>
            </a:pP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第二节 </a:t>
            </a:r>
            <a:r>
              <a:rPr kumimoji="1" lang="zh-CN" altLang="en-US"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职业教育</a:t>
            </a:r>
            <a:r>
              <a:rPr kumimoji="1" lang="zh-CN" altLang="en-US"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的</a:t>
            </a:r>
            <a:r>
              <a:rPr kumimoji="1" lang="zh-CN" sz="2800" b="1" dirty="0" smtClean="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发展历程</a:t>
            </a:r>
            <a:endParaRPr kumimoji="1" lang="zh-CN" sz="2800" b="1" dirty="0">
              <a:ln w="10160">
                <a:noFill/>
                <a:prstDash val="solid"/>
              </a:ln>
              <a:solidFill>
                <a:srgbClr val="0070C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endParaRPr>
          </a:p>
        </p:txBody>
      </p:sp>
      <p:sp>
        <p:nvSpPr>
          <p:cNvPr id="36" name="内容占位符 2"/>
          <p:cNvSpPr>
            <a:spLocks noGrp="1"/>
          </p:cNvSpPr>
          <p:nvPr>
            <p:ph idx="1"/>
          </p:nvPr>
        </p:nvSpPr>
        <p:spPr>
          <a:xfrm>
            <a:off x="2326268" y="1494159"/>
            <a:ext cx="7560840" cy="782714"/>
          </a:xfrm>
        </p:spPr>
        <p:txBody>
          <a:bodyPr>
            <a:normAutofit/>
          </a:body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（二）兴盛期</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marL="0" indent="0" defTabSz="685165" fontAlgn="base">
              <a:lnSpc>
                <a:spcPct val="150000"/>
              </a:lnSpc>
              <a:spcBef>
                <a:spcPct val="0"/>
              </a:spcBef>
              <a:spcAft>
                <a:spcPct val="0"/>
              </a:spcAft>
              <a:buNone/>
              <a:defRPr/>
            </a:pP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7" name="圆角矩形 36"/>
          <p:cNvSpPr/>
          <p:nvPr/>
        </p:nvSpPr>
        <p:spPr>
          <a:xfrm>
            <a:off x="2568731" y="262950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613416" y="267604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798954" y="254201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10833">
                <a:srgbClr val="C00000"/>
              </a:gs>
              <a:gs pos="53000">
                <a:srgbClr val="C00000"/>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0" name="椭圆 5"/>
          <p:cNvSpPr/>
          <p:nvPr/>
        </p:nvSpPr>
        <p:spPr>
          <a:xfrm>
            <a:off x="3104255"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1" name="椭圆 5"/>
          <p:cNvSpPr/>
          <p:nvPr/>
        </p:nvSpPr>
        <p:spPr>
          <a:xfrm flipH="1">
            <a:off x="2833773" y="255256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9000">
                <a:srgbClr val="D2144F"/>
              </a:gs>
              <a:gs pos="96000">
                <a:srgbClr val="FA9496"/>
              </a:gs>
            </a:gsLst>
            <a:lin ang="1200000" scaled="0"/>
            <a:tileRect/>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42" name="新月形 15"/>
          <p:cNvSpPr/>
          <p:nvPr/>
        </p:nvSpPr>
        <p:spPr>
          <a:xfrm>
            <a:off x="2619899" y="267604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284521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D21450">
                      <a:alpha val="50000"/>
                    </a:srgbClr>
                  </a:innerShdw>
                </a:effectLst>
                <a:latin typeface="黑体" panose="02010609060101010101" charset="-122"/>
                <a:ea typeface="黑体" panose="02010609060101010101" charset="-122"/>
              </a:rPr>
              <a:t>①</a:t>
            </a:r>
            <a:endParaRPr lang="zh-CN" altLang="en-US" sz="2400" b="1" dirty="0">
              <a:solidFill>
                <a:schemeClr val="bg1"/>
              </a:solidFill>
              <a:effectLst>
                <a:innerShdw blurRad="63500" dist="50800">
                  <a:srgbClr val="D21450">
                    <a:alpha val="50000"/>
                  </a:srgbClr>
                </a:innerShdw>
              </a:effectLst>
              <a:latin typeface="黑体" panose="02010609060101010101" charset="-122"/>
              <a:ea typeface="黑体" panose="02010609060101010101" charset="-122"/>
            </a:endParaRPr>
          </a:p>
        </p:txBody>
      </p:sp>
      <p:sp>
        <p:nvSpPr>
          <p:cNvPr id="44" name="TextBox 43"/>
          <p:cNvSpPr txBox="1">
            <a:spLocks noChangeArrowheads="1"/>
          </p:cNvSpPr>
          <p:nvPr/>
        </p:nvSpPr>
        <p:spPr bwMode="auto">
          <a:xfrm flipH="1">
            <a:off x="2613660" y="4258945"/>
            <a:ext cx="1343025" cy="106045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rPr>
              <a:t>“设官教民”</a:t>
            </a:r>
            <a:endPar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endParaRPr>
          </a:p>
          <a:p>
            <a:pPr eaLnBrk="1" hangingPunct="1">
              <a:lnSpc>
                <a:spcPct val="150000"/>
              </a:lnSpc>
              <a:defRPr/>
            </a:pPr>
            <a:r>
              <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rPr>
              <a:t>“艺徒制”</a:t>
            </a:r>
            <a:endPar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endParaRPr>
          </a:p>
          <a:p>
            <a:pPr eaLnBrk="1" hangingPunct="1">
              <a:lnSpc>
                <a:spcPct val="150000"/>
              </a:lnSpc>
              <a:defRPr/>
            </a:pPr>
            <a:r>
              <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rPr>
              <a:t>实科学校</a:t>
            </a:r>
            <a:endParaRPr lang="zh-CN" altLang="en-US" sz="1400" kern="0" dirty="0">
              <a:effectLst>
                <a:innerShdw blurRad="63500" dist="50800" dir="2700000">
                  <a:srgbClr val="D21450">
                    <a:alpha val="50000"/>
                  </a:srgbClr>
                </a:innerShdw>
              </a:effectLst>
              <a:latin typeface="微软雅黑" panose="020B0503020204020204" charset="-122"/>
              <a:ea typeface="微软雅黑" panose="020B0503020204020204" charset="-122"/>
            </a:endParaRPr>
          </a:p>
        </p:txBody>
      </p:sp>
      <p:cxnSp>
        <p:nvCxnSpPr>
          <p:cNvPr id="45" name="直接连接符 44"/>
          <p:cNvCxnSpPr/>
          <p:nvPr/>
        </p:nvCxnSpPr>
        <p:spPr>
          <a:xfrm flipV="1">
            <a:off x="2793120"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2694305" y="3522980"/>
            <a:ext cx="1426845"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C00808">
                      <a:alpha val="80784"/>
                    </a:srgbClr>
                  </a:innerShdw>
                </a:effectLst>
              </a:rPr>
              <a:t>职业教育形式丰富</a:t>
            </a:r>
            <a:endParaRPr lang="zh-CN" altLang="en-US" sz="1800" dirty="0">
              <a:solidFill>
                <a:schemeClr val="tx1"/>
              </a:solidFill>
              <a:effectLst>
                <a:innerShdw blurRad="63500" dist="50800" dir="18900000">
                  <a:srgbClr val="C00808">
                    <a:alpha val="80784"/>
                  </a:srgbClr>
                </a:innerShdw>
              </a:effectLst>
            </a:endParaRPr>
          </a:p>
        </p:txBody>
      </p:sp>
      <p:sp>
        <p:nvSpPr>
          <p:cNvPr id="47" name="圆角矩形 46"/>
          <p:cNvSpPr/>
          <p:nvPr/>
        </p:nvSpPr>
        <p:spPr>
          <a:xfrm>
            <a:off x="5176810" y="2276838"/>
            <a:ext cx="1440160" cy="2805166"/>
          </a:xfrm>
          <a:prstGeom prst="roundRect">
            <a:avLst>
              <a:gd name="adj" fmla="val 11376"/>
            </a:avLst>
          </a:prstGeom>
          <a:solidFill>
            <a:schemeClr val="bg1">
              <a:lumMod val="85000"/>
            </a:schemeClr>
          </a:solidFill>
          <a:ln>
            <a:gradFill>
              <a:gsLst>
                <a:gs pos="0">
                  <a:schemeClr val="bg1">
                    <a:lumMod val="65000"/>
                  </a:schemeClr>
                </a:gs>
                <a:gs pos="50000">
                  <a:schemeClr val="bg1">
                    <a:lumMod val="95000"/>
                  </a:schemeClr>
                </a:gs>
                <a:gs pos="100000">
                  <a:schemeClr val="bg1">
                    <a:lumMod val="65000"/>
                  </a:schemeClr>
                </a:gs>
              </a:gsLst>
              <a:lin ang="7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388500" y="2686591"/>
            <a:ext cx="1134494" cy="2709813"/>
          </a:xfrm>
          <a:custGeom>
            <a:avLst/>
            <a:gdLst>
              <a:gd name="connsiteX0" fmla="*/ 0 w 1249680"/>
              <a:gd name="connsiteY0" fmla="*/ 0 h 3040380"/>
              <a:gd name="connsiteX1" fmla="*/ 1249680 w 1249680"/>
              <a:gd name="connsiteY1" fmla="*/ 0 h 3040380"/>
              <a:gd name="connsiteX2" fmla="*/ 541020 w 1249680"/>
              <a:gd name="connsiteY2" fmla="*/ 3017520 h 3040380"/>
              <a:gd name="connsiteX3" fmla="*/ 53340 w 1249680"/>
              <a:gd name="connsiteY3" fmla="*/ 3040380 h 3040380"/>
              <a:gd name="connsiteX4" fmla="*/ 0 w 1249680"/>
              <a:gd name="connsiteY4" fmla="*/ 0 h 3040380"/>
              <a:gd name="connsiteX0-1" fmla="*/ 15240 w 1264920"/>
              <a:gd name="connsiteY0-2" fmla="*/ 0 h 3017520"/>
              <a:gd name="connsiteX1-3" fmla="*/ 1264920 w 1264920"/>
              <a:gd name="connsiteY1-4" fmla="*/ 0 h 3017520"/>
              <a:gd name="connsiteX2-5" fmla="*/ 556260 w 1264920"/>
              <a:gd name="connsiteY2-6" fmla="*/ 3017520 h 3017520"/>
              <a:gd name="connsiteX3-7" fmla="*/ 0 w 1264920"/>
              <a:gd name="connsiteY3-8" fmla="*/ 2987040 h 3017520"/>
              <a:gd name="connsiteX4-9" fmla="*/ 15240 w 1264920"/>
              <a:gd name="connsiteY4-10" fmla="*/ 0 h 3017520"/>
              <a:gd name="connsiteX0-11" fmla="*/ 0 w 1249680"/>
              <a:gd name="connsiteY0-12" fmla="*/ 0 h 3017520"/>
              <a:gd name="connsiteX1-13" fmla="*/ 1249680 w 1249680"/>
              <a:gd name="connsiteY1-14" fmla="*/ 0 h 3017520"/>
              <a:gd name="connsiteX2-15" fmla="*/ 541020 w 1249680"/>
              <a:gd name="connsiteY2-16" fmla="*/ 3017520 h 3017520"/>
              <a:gd name="connsiteX3-17" fmla="*/ 7620 w 1249680"/>
              <a:gd name="connsiteY3-18" fmla="*/ 2987040 h 3017520"/>
              <a:gd name="connsiteX4-19" fmla="*/ 0 w 1249680"/>
              <a:gd name="connsiteY4-20" fmla="*/ 0 h 3017520"/>
              <a:gd name="connsiteX0-21" fmla="*/ 0 w 1249680"/>
              <a:gd name="connsiteY0-22" fmla="*/ 0 h 3017520"/>
              <a:gd name="connsiteX1-23" fmla="*/ 1249680 w 1249680"/>
              <a:gd name="connsiteY1-24" fmla="*/ 0 h 3017520"/>
              <a:gd name="connsiteX2-25" fmla="*/ 541020 w 1249680"/>
              <a:gd name="connsiteY2-26" fmla="*/ 3017520 h 3017520"/>
              <a:gd name="connsiteX3-27" fmla="*/ 7620 w 1249680"/>
              <a:gd name="connsiteY3-28" fmla="*/ 2987040 h 3017520"/>
              <a:gd name="connsiteX4-29" fmla="*/ 0 w 1249680"/>
              <a:gd name="connsiteY4-30" fmla="*/ 0 h 3017520"/>
              <a:gd name="connsiteX0-31" fmla="*/ 0 w 1249680"/>
              <a:gd name="connsiteY0-32" fmla="*/ 0 h 2987040"/>
              <a:gd name="connsiteX1-33" fmla="*/ 1249680 w 1249680"/>
              <a:gd name="connsiteY1-34" fmla="*/ 0 h 2987040"/>
              <a:gd name="connsiteX2-35" fmla="*/ 363220 w 1249680"/>
              <a:gd name="connsiteY2-36" fmla="*/ 2979420 h 2987040"/>
              <a:gd name="connsiteX3-37" fmla="*/ 7620 w 1249680"/>
              <a:gd name="connsiteY3-38" fmla="*/ 2987040 h 2987040"/>
              <a:gd name="connsiteX4-39" fmla="*/ 0 w 1249680"/>
              <a:gd name="connsiteY4-40" fmla="*/ 0 h 2987040"/>
              <a:gd name="connsiteX0-41" fmla="*/ 0 w 1249680"/>
              <a:gd name="connsiteY0-42" fmla="*/ 0 h 2987040"/>
              <a:gd name="connsiteX1-43" fmla="*/ 1249680 w 1249680"/>
              <a:gd name="connsiteY1-44" fmla="*/ 0 h 2987040"/>
              <a:gd name="connsiteX2-45" fmla="*/ 363220 w 1249680"/>
              <a:gd name="connsiteY2-46" fmla="*/ 2979420 h 2987040"/>
              <a:gd name="connsiteX3-47" fmla="*/ 7620 w 1249680"/>
              <a:gd name="connsiteY3-48" fmla="*/ 2987040 h 2987040"/>
              <a:gd name="connsiteX4-49" fmla="*/ 0 w 1249680"/>
              <a:gd name="connsiteY4-50" fmla="*/ 0 h 2987040"/>
              <a:gd name="connsiteX0-51" fmla="*/ 0 w 1129030"/>
              <a:gd name="connsiteY0-52" fmla="*/ 76200 h 3063240"/>
              <a:gd name="connsiteX1-53" fmla="*/ 1129030 w 1129030"/>
              <a:gd name="connsiteY1-54" fmla="*/ 0 h 3063240"/>
              <a:gd name="connsiteX2-55" fmla="*/ 363220 w 1129030"/>
              <a:gd name="connsiteY2-56" fmla="*/ 3055620 h 3063240"/>
              <a:gd name="connsiteX3-57" fmla="*/ 7620 w 1129030"/>
              <a:gd name="connsiteY3-58" fmla="*/ 3063240 h 3063240"/>
              <a:gd name="connsiteX4-59" fmla="*/ 0 w 1129030"/>
              <a:gd name="connsiteY4-60" fmla="*/ 76200 h 3063240"/>
              <a:gd name="connsiteX0-61" fmla="*/ 68580 w 1121410"/>
              <a:gd name="connsiteY0-62" fmla="*/ 0 h 3088640"/>
              <a:gd name="connsiteX1-63" fmla="*/ 1121410 w 1121410"/>
              <a:gd name="connsiteY1-64" fmla="*/ 25400 h 3088640"/>
              <a:gd name="connsiteX2-65" fmla="*/ 355600 w 1121410"/>
              <a:gd name="connsiteY2-66" fmla="*/ 3081020 h 3088640"/>
              <a:gd name="connsiteX3-67" fmla="*/ 0 w 1121410"/>
              <a:gd name="connsiteY3-68" fmla="*/ 3088640 h 3088640"/>
              <a:gd name="connsiteX4-69" fmla="*/ 68580 w 1121410"/>
              <a:gd name="connsiteY4-70" fmla="*/ 0 h 3088640"/>
              <a:gd name="connsiteX0-71" fmla="*/ 68580 w 1121410"/>
              <a:gd name="connsiteY0-72" fmla="*/ 0 h 3088640"/>
              <a:gd name="connsiteX1-73" fmla="*/ 1121410 w 1121410"/>
              <a:gd name="connsiteY1-74" fmla="*/ 25400 h 3088640"/>
              <a:gd name="connsiteX2-75" fmla="*/ 355600 w 1121410"/>
              <a:gd name="connsiteY2-76" fmla="*/ 3081020 h 3088640"/>
              <a:gd name="connsiteX3-77" fmla="*/ 0 w 1121410"/>
              <a:gd name="connsiteY3-78" fmla="*/ 3088640 h 3088640"/>
              <a:gd name="connsiteX4-79" fmla="*/ 69850 w 1121410"/>
              <a:gd name="connsiteY4-80" fmla="*/ 198120 h 3088640"/>
              <a:gd name="connsiteX5" fmla="*/ 68580 w 1121410"/>
              <a:gd name="connsiteY5" fmla="*/ 0 h 3088640"/>
              <a:gd name="connsiteX0-81" fmla="*/ 68580 w 1121410"/>
              <a:gd name="connsiteY0-82" fmla="*/ 0 h 3088640"/>
              <a:gd name="connsiteX1-83" fmla="*/ 1121410 w 1121410"/>
              <a:gd name="connsiteY1-84" fmla="*/ 25400 h 3088640"/>
              <a:gd name="connsiteX2-85" fmla="*/ 355600 w 1121410"/>
              <a:gd name="connsiteY2-86" fmla="*/ 3081020 h 3088640"/>
              <a:gd name="connsiteX3-87" fmla="*/ 0 w 1121410"/>
              <a:gd name="connsiteY3-88" fmla="*/ 3088640 h 3088640"/>
              <a:gd name="connsiteX4-89" fmla="*/ 6350 w 1121410"/>
              <a:gd name="connsiteY4-90" fmla="*/ 121920 h 3088640"/>
              <a:gd name="connsiteX5-91" fmla="*/ 68580 w 1121410"/>
              <a:gd name="connsiteY5-92" fmla="*/ 0 h 3088640"/>
              <a:gd name="connsiteX0-93" fmla="*/ 81463 w 1134293"/>
              <a:gd name="connsiteY0-94" fmla="*/ 0 h 3088640"/>
              <a:gd name="connsiteX1-95" fmla="*/ 1134293 w 1134293"/>
              <a:gd name="connsiteY1-96" fmla="*/ 25400 h 3088640"/>
              <a:gd name="connsiteX2-97" fmla="*/ 368483 w 1134293"/>
              <a:gd name="connsiteY2-98" fmla="*/ 3081020 h 3088640"/>
              <a:gd name="connsiteX3-99" fmla="*/ 12883 w 1134293"/>
              <a:gd name="connsiteY3-100" fmla="*/ 3088640 h 3088640"/>
              <a:gd name="connsiteX4-101" fmla="*/ 183 w 1134293"/>
              <a:gd name="connsiteY4-102" fmla="*/ 118745 h 3088640"/>
              <a:gd name="connsiteX5-103" fmla="*/ 81463 w 1134293"/>
              <a:gd name="connsiteY5-104" fmla="*/ 0 h 3088640"/>
              <a:gd name="connsiteX0-105" fmla="*/ 81463 w 1134293"/>
              <a:gd name="connsiteY0-106" fmla="*/ 0 h 3104515"/>
              <a:gd name="connsiteX1-107" fmla="*/ 1134293 w 1134293"/>
              <a:gd name="connsiteY1-108" fmla="*/ 41275 h 3104515"/>
              <a:gd name="connsiteX2-109" fmla="*/ 368483 w 1134293"/>
              <a:gd name="connsiteY2-110" fmla="*/ 3096895 h 3104515"/>
              <a:gd name="connsiteX3-111" fmla="*/ 12883 w 1134293"/>
              <a:gd name="connsiteY3-112" fmla="*/ 3104515 h 3104515"/>
              <a:gd name="connsiteX4-113" fmla="*/ 183 w 1134293"/>
              <a:gd name="connsiteY4-114" fmla="*/ 134620 h 3104515"/>
              <a:gd name="connsiteX5-115" fmla="*/ 81463 w 1134293"/>
              <a:gd name="connsiteY5-116" fmla="*/ 0 h 3104515"/>
              <a:gd name="connsiteX0-117" fmla="*/ 81463 w 1134293"/>
              <a:gd name="connsiteY0-118" fmla="*/ 0 h 3104515"/>
              <a:gd name="connsiteX1-119" fmla="*/ 1134293 w 1134293"/>
              <a:gd name="connsiteY1-120" fmla="*/ 3175 h 3104515"/>
              <a:gd name="connsiteX2-121" fmla="*/ 368483 w 1134293"/>
              <a:gd name="connsiteY2-122" fmla="*/ 3096895 h 3104515"/>
              <a:gd name="connsiteX3-123" fmla="*/ 12883 w 1134293"/>
              <a:gd name="connsiteY3-124" fmla="*/ 3104515 h 3104515"/>
              <a:gd name="connsiteX4-125" fmla="*/ 183 w 1134293"/>
              <a:gd name="connsiteY4-126" fmla="*/ 134620 h 3104515"/>
              <a:gd name="connsiteX5-127" fmla="*/ 81463 w 1134293"/>
              <a:gd name="connsiteY5-128" fmla="*/ 0 h 3104515"/>
              <a:gd name="connsiteX0-129" fmla="*/ 81463 w 1134293"/>
              <a:gd name="connsiteY0-130" fmla="*/ 0 h 3104515"/>
              <a:gd name="connsiteX1-131" fmla="*/ 1134293 w 1134293"/>
              <a:gd name="connsiteY1-132" fmla="*/ 3175 h 3104515"/>
              <a:gd name="connsiteX2-133" fmla="*/ 368483 w 1134293"/>
              <a:gd name="connsiteY2-134" fmla="*/ 3096895 h 3104515"/>
              <a:gd name="connsiteX3-135" fmla="*/ 12883 w 1134293"/>
              <a:gd name="connsiteY3-136" fmla="*/ 3104515 h 3104515"/>
              <a:gd name="connsiteX4-137" fmla="*/ 183 w 1134293"/>
              <a:gd name="connsiteY4-138" fmla="*/ 134620 h 3104515"/>
              <a:gd name="connsiteX5-139" fmla="*/ 81463 w 1134293"/>
              <a:gd name="connsiteY5-140" fmla="*/ 0 h 3104515"/>
              <a:gd name="connsiteX0-141" fmla="*/ 81463 w 1134293"/>
              <a:gd name="connsiteY0-142" fmla="*/ 0 h 3104515"/>
              <a:gd name="connsiteX1-143" fmla="*/ 1134293 w 1134293"/>
              <a:gd name="connsiteY1-144" fmla="*/ 3175 h 3104515"/>
              <a:gd name="connsiteX2-145" fmla="*/ 368483 w 1134293"/>
              <a:gd name="connsiteY2-146" fmla="*/ 3096895 h 3104515"/>
              <a:gd name="connsiteX3-147" fmla="*/ 12883 w 1134293"/>
              <a:gd name="connsiteY3-148" fmla="*/ 3104515 h 3104515"/>
              <a:gd name="connsiteX4-149" fmla="*/ 183 w 1134293"/>
              <a:gd name="connsiteY4-150" fmla="*/ 134620 h 3104515"/>
              <a:gd name="connsiteX5-151" fmla="*/ 81463 w 1134293"/>
              <a:gd name="connsiteY5-152" fmla="*/ 0 h 3104515"/>
              <a:gd name="connsiteX0-153" fmla="*/ 81463 w 1134293"/>
              <a:gd name="connsiteY0-154" fmla="*/ 0 h 3104515"/>
              <a:gd name="connsiteX1-155" fmla="*/ 1134293 w 1134293"/>
              <a:gd name="connsiteY1-156" fmla="*/ 3175 h 3104515"/>
              <a:gd name="connsiteX2-157" fmla="*/ 368483 w 1134293"/>
              <a:gd name="connsiteY2-158" fmla="*/ 3096895 h 3104515"/>
              <a:gd name="connsiteX3-159" fmla="*/ 12883 w 1134293"/>
              <a:gd name="connsiteY3-160" fmla="*/ 3104515 h 3104515"/>
              <a:gd name="connsiteX4-161" fmla="*/ 183 w 1134293"/>
              <a:gd name="connsiteY4-162" fmla="*/ 134620 h 3104515"/>
              <a:gd name="connsiteX5-163" fmla="*/ 81463 w 1134293"/>
              <a:gd name="connsiteY5-164" fmla="*/ 0 h 3104515"/>
              <a:gd name="connsiteX0-165" fmla="*/ 81664 w 1134494"/>
              <a:gd name="connsiteY0-166" fmla="*/ 0 h 3104515"/>
              <a:gd name="connsiteX1-167" fmla="*/ 1134494 w 1134494"/>
              <a:gd name="connsiteY1-168" fmla="*/ 3175 h 3104515"/>
              <a:gd name="connsiteX2-169" fmla="*/ 368684 w 1134494"/>
              <a:gd name="connsiteY2-170" fmla="*/ 3096895 h 3104515"/>
              <a:gd name="connsiteX3-171" fmla="*/ 3559 w 1134494"/>
              <a:gd name="connsiteY3-172" fmla="*/ 3104515 h 3104515"/>
              <a:gd name="connsiteX4-173" fmla="*/ 384 w 1134494"/>
              <a:gd name="connsiteY4-174" fmla="*/ 134620 h 3104515"/>
              <a:gd name="connsiteX5-175" fmla="*/ 81664 w 1134494"/>
              <a:gd name="connsiteY5-176" fmla="*/ 0 h 3104515"/>
              <a:gd name="connsiteX0-177" fmla="*/ 81664 w 1134494"/>
              <a:gd name="connsiteY0-178" fmla="*/ 0 h 3104515"/>
              <a:gd name="connsiteX1-179" fmla="*/ 1134494 w 1134494"/>
              <a:gd name="connsiteY1-180" fmla="*/ 3175 h 3104515"/>
              <a:gd name="connsiteX2-181" fmla="*/ 368684 w 1134494"/>
              <a:gd name="connsiteY2-182" fmla="*/ 3096895 h 3104515"/>
              <a:gd name="connsiteX3-183" fmla="*/ 105160 w 1134494"/>
              <a:gd name="connsiteY3-184" fmla="*/ 3100071 h 3104515"/>
              <a:gd name="connsiteX4-185" fmla="*/ 3559 w 1134494"/>
              <a:gd name="connsiteY4-186" fmla="*/ 3104515 h 3104515"/>
              <a:gd name="connsiteX5-187" fmla="*/ 384 w 1134494"/>
              <a:gd name="connsiteY5-188" fmla="*/ 134620 h 3104515"/>
              <a:gd name="connsiteX6" fmla="*/ 81664 w 1134494"/>
              <a:gd name="connsiteY6" fmla="*/ 0 h 3104515"/>
              <a:gd name="connsiteX0-189" fmla="*/ 81664 w 1134494"/>
              <a:gd name="connsiteY0-190" fmla="*/ 0 h 3169921"/>
              <a:gd name="connsiteX1-191" fmla="*/ 1134494 w 1134494"/>
              <a:gd name="connsiteY1-192" fmla="*/ 3175 h 3169921"/>
              <a:gd name="connsiteX2-193" fmla="*/ 368684 w 1134494"/>
              <a:gd name="connsiteY2-194" fmla="*/ 3096895 h 3169921"/>
              <a:gd name="connsiteX3-195" fmla="*/ 108335 w 1134494"/>
              <a:gd name="connsiteY3-196" fmla="*/ 3169921 h 3169921"/>
              <a:gd name="connsiteX4-197" fmla="*/ 3559 w 1134494"/>
              <a:gd name="connsiteY4-198" fmla="*/ 3104515 h 3169921"/>
              <a:gd name="connsiteX5-199" fmla="*/ 384 w 1134494"/>
              <a:gd name="connsiteY5-200" fmla="*/ 134620 h 3169921"/>
              <a:gd name="connsiteX6-201" fmla="*/ 81664 w 1134494"/>
              <a:gd name="connsiteY6-202" fmla="*/ 0 h 3169921"/>
              <a:gd name="connsiteX0-203" fmla="*/ 81664 w 1134494"/>
              <a:gd name="connsiteY0-204" fmla="*/ 0 h 3169921"/>
              <a:gd name="connsiteX1-205" fmla="*/ 1134494 w 1134494"/>
              <a:gd name="connsiteY1-206" fmla="*/ 3175 h 3169921"/>
              <a:gd name="connsiteX2-207" fmla="*/ 321059 w 1134494"/>
              <a:gd name="connsiteY2-208" fmla="*/ 3166745 h 3169921"/>
              <a:gd name="connsiteX3-209" fmla="*/ 108335 w 1134494"/>
              <a:gd name="connsiteY3-210" fmla="*/ 3169921 h 3169921"/>
              <a:gd name="connsiteX4-211" fmla="*/ 3559 w 1134494"/>
              <a:gd name="connsiteY4-212" fmla="*/ 3104515 h 3169921"/>
              <a:gd name="connsiteX5-213" fmla="*/ 384 w 1134494"/>
              <a:gd name="connsiteY5-214" fmla="*/ 134620 h 3169921"/>
              <a:gd name="connsiteX6-215" fmla="*/ 81664 w 1134494"/>
              <a:gd name="connsiteY6-216" fmla="*/ 0 h 3169921"/>
              <a:gd name="connsiteX0-217" fmla="*/ 81664 w 1134494"/>
              <a:gd name="connsiteY0-218" fmla="*/ 0 h 3169921"/>
              <a:gd name="connsiteX1-219" fmla="*/ 1134494 w 1134494"/>
              <a:gd name="connsiteY1-220" fmla="*/ 3175 h 3169921"/>
              <a:gd name="connsiteX2-221" fmla="*/ 321059 w 1134494"/>
              <a:gd name="connsiteY2-222" fmla="*/ 3166745 h 3169921"/>
              <a:gd name="connsiteX3-223" fmla="*/ 108335 w 1134494"/>
              <a:gd name="connsiteY3-224" fmla="*/ 3169921 h 3169921"/>
              <a:gd name="connsiteX4-225" fmla="*/ 3559 w 1134494"/>
              <a:gd name="connsiteY4-226" fmla="*/ 3104515 h 3169921"/>
              <a:gd name="connsiteX5-227" fmla="*/ 384 w 1134494"/>
              <a:gd name="connsiteY5-228" fmla="*/ 134620 h 3169921"/>
              <a:gd name="connsiteX6-229" fmla="*/ 81664 w 1134494"/>
              <a:gd name="connsiteY6-230" fmla="*/ 0 h 3169921"/>
              <a:gd name="connsiteX0-231" fmla="*/ 81664 w 1134494"/>
              <a:gd name="connsiteY0-232" fmla="*/ 0 h 3169921"/>
              <a:gd name="connsiteX1-233" fmla="*/ 1134494 w 1134494"/>
              <a:gd name="connsiteY1-234" fmla="*/ 3175 h 3169921"/>
              <a:gd name="connsiteX2-235" fmla="*/ 321059 w 1134494"/>
              <a:gd name="connsiteY2-236" fmla="*/ 3166745 h 3169921"/>
              <a:gd name="connsiteX3-237" fmla="*/ 108335 w 1134494"/>
              <a:gd name="connsiteY3-238" fmla="*/ 3169921 h 3169921"/>
              <a:gd name="connsiteX4-239" fmla="*/ 3559 w 1134494"/>
              <a:gd name="connsiteY4-240" fmla="*/ 3104515 h 3169921"/>
              <a:gd name="connsiteX5-241" fmla="*/ 384 w 1134494"/>
              <a:gd name="connsiteY5-242" fmla="*/ 134620 h 3169921"/>
              <a:gd name="connsiteX6-243" fmla="*/ 81664 w 1134494"/>
              <a:gd name="connsiteY6-244" fmla="*/ 0 h 31699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201" y="connsiteY6-202"/>
              </a:cxn>
            </a:cxnLst>
            <a:rect l="l" t="t" r="r" b="b"/>
            <a:pathLst>
              <a:path w="1134494" h="3169921">
                <a:moveTo>
                  <a:pt x="81664" y="0"/>
                </a:moveTo>
                <a:lnTo>
                  <a:pt x="1134494" y="3175"/>
                </a:lnTo>
                <a:cubicBezTo>
                  <a:pt x="1088774" y="1377315"/>
                  <a:pt x="703329" y="2332355"/>
                  <a:pt x="321059" y="3166745"/>
                </a:cubicBezTo>
                <a:lnTo>
                  <a:pt x="108335" y="3169921"/>
                </a:lnTo>
                <a:cubicBezTo>
                  <a:pt x="70235" y="3160819"/>
                  <a:pt x="38484" y="3161242"/>
                  <a:pt x="3559" y="3104515"/>
                </a:cubicBezTo>
                <a:cubicBezTo>
                  <a:pt x="5676" y="2115608"/>
                  <a:pt x="-1733" y="1123527"/>
                  <a:pt x="384" y="134620"/>
                </a:cubicBezTo>
                <a:cubicBezTo>
                  <a:pt x="-38" y="73342"/>
                  <a:pt x="20174" y="25559"/>
                  <a:pt x="81664" y="0"/>
                </a:cubicBezTo>
                <a:close/>
              </a:path>
            </a:pathLst>
          </a:custGeom>
          <a:gradFill>
            <a:gsLst>
              <a:gs pos="0">
                <a:schemeClr val="bg1"/>
              </a:gs>
              <a:gs pos="100000">
                <a:schemeClr val="bg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5574038" y="2552563"/>
            <a:ext cx="614362" cy="100509"/>
          </a:xfrm>
          <a:custGeom>
            <a:avLst/>
            <a:gdLst>
              <a:gd name="connsiteX0" fmla="*/ 59531 w 626268"/>
              <a:gd name="connsiteY0" fmla="*/ 107156 h 107156"/>
              <a:gd name="connsiteX1" fmla="*/ 0 w 626268"/>
              <a:gd name="connsiteY1" fmla="*/ 0 h 107156"/>
              <a:gd name="connsiteX2" fmla="*/ 626268 w 626268"/>
              <a:gd name="connsiteY2" fmla="*/ 2381 h 107156"/>
              <a:gd name="connsiteX3" fmla="*/ 573881 w 626268"/>
              <a:gd name="connsiteY3" fmla="*/ 100012 h 107156"/>
              <a:gd name="connsiteX4" fmla="*/ 59531 w 626268"/>
              <a:gd name="connsiteY4" fmla="*/ 107156 h 107156"/>
              <a:gd name="connsiteX0-1" fmla="*/ 47625 w 614362"/>
              <a:gd name="connsiteY0-2" fmla="*/ 104775 h 104775"/>
              <a:gd name="connsiteX1-3" fmla="*/ 0 w 614362"/>
              <a:gd name="connsiteY1-4" fmla="*/ 4763 h 104775"/>
              <a:gd name="connsiteX2-5" fmla="*/ 614362 w 614362"/>
              <a:gd name="connsiteY2-6" fmla="*/ 0 h 104775"/>
              <a:gd name="connsiteX3-7" fmla="*/ 561975 w 614362"/>
              <a:gd name="connsiteY3-8" fmla="*/ 97631 h 104775"/>
              <a:gd name="connsiteX4-9" fmla="*/ 47625 w 614362"/>
              <a:gd name="connsiteY4-10" fmla="*/ 104775 h 104775"/>
              <a:gd name="connsiteX0-11" fmla="*/ 47625 w 614362"/>
              <a:gd name="connsiteY0-12" fmla="*/ 104775 h 104775"/>
              <a:gd name="connsiteX1-13" fmla="*/ 0 w 614362"/>
              <a:gd name="connsiteY1-14" fmla="*/ 4763 h 104775"/>
              <a:gd name="connsiteX2-15" fmla="*/ 614362 w 614362"/>
              <a:gd name="connsiteY2-16" fmla="*/ 0 h 104775"/>
              <a:gd name="connsiteX3-17" fmla="*/ 561975 w 614362"/>
              <a:gd name="connsiteY3-18" fmla="*/ 97631 h 104775"/>
              <a:gd name="connsiteX4-19" fmla="*/ 47625 w 614362"/>
              <a:gd name="connsiteY4-20" fmla="*/ 104775 h 104775"/>
              <a:gd name="connsiteX0-21" fmla="*/ 47625 w 614362"/>
              <a:gd name="connsiteY0-22" fmla="*/ 104775 h 104775"/>
              <a:gd name="connsiteX1-23" fmla="*/ 0 w 614362"/>
              <a:gd name="connsiteY1-24" fmla="*/ 4763 h 104775"/>
              <a:gd name="connsiteX2-25" fmla="*/ 614362 w 614362"/>
              <a:gd name="connsiteY2-26" fmla="*/ 0 h 104775"/>
              <a:gd name="connsiteX3-27" fmla="*/ 561975 w 614362"/>
              <a:gd name="connsiteY3-28" fmla="*/ 97631 h 104775"/>
              <a:gd name="connsiteX4-29" fmla="*/ 47625 w 614362"/>
              <a:gd name="connsiteY4-30" fmla="*/ 104775 h 104775"/>
              <a:gd name="connsiteX0-31" fmla="*/ 47625 w 614362"/>
              <a:gd name="connsiteY0-32" fmla="*/ 104775 h 104775"/>
              <a:gd name="connsiteX1-33" fmla="*/ 0 w 614362"/>
              <a:gd name="connsiteY1-34" fmla="*/ 4763 h 104775"/>
              <a:gd name="connsiteX2-35" fmla="*/ 614362 w 614362"/>
              <a:gd name="connsiteY2-36" fmla="*/ 0 h 104775"/>
              <a:gd name="connsiteX3-37" fmla="*/ 561975 w 614362"/>
              <a:gd name="connsiteY3-38" fmla="*/ 97631 h 104775"/>
              <a:gd name="connsiteX4-39" fmla="*/ 47625 w 614362"/>
              <a:gd name="connsiteY4-40" fmla="*/ 104775 h 104775"/>
              <a:gd name="connsiteX0-41" fmla="*/ 47625 w 614362"/>
              <a:gd name="connsiteY0-42" fmla="*/ 104775 h 104775"/>
              <a:gd name="connsiteX1-43" fmla="*/ 0 w 614362"/>
              <a:gd name="connsiteY1-44" fmla="*/ 4763 h 104775"/>
              <a:gd name="connsiteX2-45" fmla="*/ 614362 w 614362"/>
              <a:gd name="connsiteY2-46" fmla="*/ 0 h 104775"/>
              <a:gd name="connsiteX3-47" fmla="*/ 561975 w 614362"/>
              <a:gd name="connsiteY3-48" fmla="*/ 97631 h 104775"/>
              <a:gd name="connsiteX4-49" fmla="*/ 47625 w 614362"/>
              <a:gd name="connsiteY4-50" fmla="*/ 104775 h 104775"/>
              <a:gd name="connsiteX0-51" fmla="*/ 47625 w 614362"/>
              <a:gd name="connsiteY0-52" fmla="*/ 112265 h 112265"/>
              <a:gd name="connsiteX1-53" fmla="*/ 0 w 614362"/>
              <a:gd name="connsiteY1-54" fmla="*/ 12253 h 112265"/>
              <a:gd name="connsiteX2-55" fmla="*/ 614362 w 614362"/>
              <a:gd name="connsiteY2-56" fmla="*/ 7490 h 112265"/>
              <a:gd name="connsiteX3-57" fmla="*/ 561975 w 614362"/>
              <a:gd name="connsiteY3-58" fmla="*/ 105121 h 112265"/>
              <a:gd name="connsiteX4-59" fmla="*/ 47625 w 614362"/>
              <a:gd name="connsiteY4-60" fmla="*/ 112265 h 112265"/>
              <a:gd name="connsiteX0-61" fmla="*/ 47625 w 614362"/>
              <a:gd name="connsiteY0-62" fmla="*/ 117575 h 117575"/>
              <a:gd name="connsiteX1-63" fmla="*/ 0 w 614362"/>
              <a:gd name="connsiteY1-64" fmla="*/ 17563 h 117575"/>
              <a:gd name="connsiteX2-65" fmla="*/ 614362 w 614362"/>
              <a:gd name="connsiteY2-66" fmla="*/ 12800 h 117575"/>
              <a:gd name="connsiteX3-67" fmla="*/ 561975 w 614362"/>
              <a:gd name="connsiteY3-68" fmla="*/ 110431 h 117575"/>
              <a:gd name="connsiteX4-69" fmla="*/ 47625 w 614362"/>
              <a:gd name="connsiteY4-70" fmla="*/ 117575 h 117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362" h="117575">
                <a:moveTo>
                  <a:pt x="47625" y="117575"/>
                </a:moveTo>
                <a:cubicBezTo>
                  <a:pt x="10319" y="100906"/>
                  <a:pt x="1588" y="55663"/>
                  <a:pt x="0" y="17563"/>
                </a:cubicBezTo>
                <a:cubicBezTo>
                  <a:pt x="164306" y="-7838"/>
                  <a:pt x="409575" y="-2280"/>
                  <a:pt x="614362" y="12800"/>
                </a:cubicBezTo>
                <a:cubicBezTo>
                  <a:pt x="606425" y="64394"/>
                  <a:pt x="596105" y="94556"/>
                  <a:pt x="561975" y="110431"/>
                </a:cubicBezTo>
                <a:lnTo>
                  <a:pt x="47625" y="117575"/>
                </a:lnTo>
                <a:close/>
              </a:path>
            </a:pathLst>
          </a:custGeom>
          <a:gradFill flip="none" rotWithShape="1">
            <a:gsLst>
              <a:gs pos="77917">
                <a:srgbClr val="A23200"/>
              </a:gs>
              <a:gs pos="11000">
                <a:srgbClr val="A23200"/>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5"/>
          <p:cNvSpPr/>
          <p:nvPr/>
        </p:nvSpPr>
        <p:spPr>
          <a:xfrm>
            <a:off x="5879339"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
          <p:cNvSpPr/>
          <p:nvPr/>
        </p:nvSpPr>
        <p:spPr>
          <a:xfrm flipH="1">
            <a:off x="5608857" y="2563113"/>
            <a:ext cx="270481" cy="846398"/>
          </a:xfrm>
          <a:custGeom>
            <a:avLst/>
            <a:gdLst>
              <a:gd name="connsiteX0" fmla="*/ 1 w 585066"/>
              <a:gd name="connsiteY0" fmla="*/ 0 h 1080121"/>
              <a:gd name="connsiteX1" fmla="*/ 270031 w 585066"/>
              <a:gd name="connsiteY1" fmla="*/ 0 h 1080121"/>
              <a:gd name="connsiteX2" fmla="*/ 270031 w 585066"/>
              <a:gd name="connsiteY2" fmla="*/ 497324 h 1080121"/>
              <a:gd name="connsiteX3" fmla="*/ 585066 w 585066"/>
              <a:gd name="connsiteY3" fmla="*/ 787588 h 1080121"/>
              <a:gd name="connsiteX4" fmla="*/ 292533 w 585066"/>
              <a:gd name="connsiteY4" fmla="*/ 1080121 h 1080121"/>
              <a:gd name="connsiteX5" fmla="*/ 2268 w 585066"/>
              <a:gd name="connsiteY5" fmla="*/ 810090 h 1080121"/>
              <a:gd name="connsiteX6" fmla="*/ 1 w 585066"/>
              <a:gd name="connsiteY6" fmla="*/ 810090 h 1080121"/>
              <a:gd name="connsiteX7" fmla="*/ 1 w 585066"/>
              <a:gd name="connsiteY7" fmla="*/ 787598 h 1080121"/>
              <a:gd name="connsiteX8" fmla="*/ 0 w 585066"/>
              <a:gd name="connsiteY8" fmla="*/ 787588 h 1080121"/>
              <a:gd name="connsiteX9" fmla="*/ 1 w 585066"/>
              <a:gd name="connsiteY9" fmla="*/ 787578 h 1080121"/>
              <a:gd name="connsiteX10" fmla="*/ 1 w 585066"/>
              <a:gd name="connsiteY10" fmla="*/ 0 h 1080121"/>
              <a:gd name="connsiteX0-1" fmla="*/ 1 w 308385"/>
              <a:gd name="connsiteY0-2" fmla="*/ 0 h 1089682"/>
              <a:gd name="connsiteX1-3" fmla="*/ 270031 w 308385"/>
              <a:gd name="connsiteY1-4" fmla="*/ 0 h 1089682"/>
              <a:gd name="connsiteX2-5" fmla="*/ 270031 w 308385"/>
              <a:gd name="connsiteY2-6" fmla="*/ 497324 h 1089682"/>
              <a:gd name="connsiteX3-7" fmla="*/ 292533 w 308385"/>
              <a:gd name="connsiteY3-8" fmla="*/ 1080121 h 1089682"/>
              <a:gd name="connsiteX4-9" fmla="*/ 2268 w 308385"/>
              <a:gd name="connsiteY4-10" fmla="*/ 810090 h 1089682"/>
              <a:gd name="connsiteX5-11" fmla="*/ 1 w 308385"/>
              <a:gd name="connsiteY5-12" fmla="*/ 810090 h 1089682"/>
              <a:gd name="connsiteX6-13" fmla="*/ 1 w 308385"/>
              <a:gd name="connsiteY6-14" fmla="*/ 787598 h 1089682"/>
              <a:gd name="connsiteX7-15" fmla="*/ 0 w 308385"/>
              <a:gd name="connsiteY7-16" fmla="*/ 787588 h 1089682"/>
              <a:gd name="connsiteX8-17" fmla="*/ 1 w 308385"/>
              <a:gd name="connsiteY8-18" fmla="*/ 787578 h 1089682"/>
              <a:gd name="connsiteX9-19" fmla="*/ 1 w 308385"/>
              <a:gd name="connsiteY9-20" fmla="*/ 0 h 1089682"/>
              <a:gd name="connsiteX0-21" fmla="*/ 1 w 272645"/>
              <a:gd name="connsiteY0-22" fmla="*/ 0 h 1101099"/>
              <a:gd name="connsiteX1-23" fmla="*/ 270031 w 272645"/>
              <a:gd name="connsiteY1-24" fmla="*/ 0 h 1101099"/>
              <a:gd name="connsiteX2-25" fmla="*/ 270031 w 272645"/>
              <a:gd name="connsiteY2-26" fmla="*/ 497324 h 1101099"/>
              <a:gd name="connsiteX3-27" fmla="*/ 235383 w 272645"/>
              <a:gd name="connsiteY3-28" fmla="*/ 1092027 h 1101099"/>
              <a:gd name="connsiteX4-29" fmla="*/ 2268 w 272645"/>
              <a:gd name="connsiteY4-30" fmla="*/ 810090 h 1101099"/>
              <a:gd name="connsiteX5-31" fmla="*/ 1 w 272645"/>
              <a:gd name="connsiteY5-32" fmla="*/ 810090 h 1101099"/>
              <a:gd name="connsiteX6-33" fmla="*/ 1 w 272645"/>
              <a:gd name="connsiteY6-34" fmla="*/ 787598 h 1101099"/>
              <a:gd name="connsiteX7-35" fmla="*/ 0 w 272645"/>
              <a:gd name="connsiteY7-36" fmla="*/ 787588 h 1101099"/>
              <a:gd name="connsiteX8-37" fmla="*/ 1 w 272645"/>
              <a:gd name="connsiteY8-38" fmla="*/ 787578 h 1101099"/>
              <a:gd name="connsiteX9-39" fmla="*/ 1 w 272645"/>
              <a:gd name="connsiteY9-40" fmla="*/ 0 h 1101099"/>
              <a:gd name="connsiteX0-41" fmla="*/ 1 w 272645"/>
              <a:gd name="connsiteY0-42" fmla="*/ 0 h 1101099"/>
              <a:gd name="connsiteX1-43" fmla="*/ 270031 w 272645"/>
              <a:gd name="connsiteY1-44" fmla="*/ 0 h 1101099"/>
              <a:gd name="connsiteX2-45" fmla="*/ 270031 w 272645"/>
              <a:gd name="connsiteY2-46" fmla="*/ 497324 h 1101099"/>
              <a:gd name="connsiteX3-47" fmla="*/ 235383 w 272645"/>
              <a:gd name="connsiteY3-48" fmla="*/ 1092027 h 1101099"/>
              <a:gd name="connsiteX4-49" fmla="*/ 2268 w 272645"/>
              <a:gd name="connsiteY4-50" fmla="*/ 810090 h 1101099"/>
              <a:gd name="connsiteX5-51" fmla="*/ 1 w 272645"/>
              <a:gd name="connsiteY5-52" fmla="*/ 787598 h 1101099"/>
              <a:gd name="connsiteX6-53" fmla="*/ 0 w 272645"/>
              <a:gd name="connsiteY6-54" fmla="*/ 787588 h 1101099"/>
              <a:gd name="connsiteX7-55" fmla="*/ 1 w 272645"/>
              <a:gd name="connsiteY7-56" fmla="*/ 787578 h 1101099"/>
              <a:gd name="connsiteX8-57" fmla="*/ 1 w 272645"/>
              <a:gd name="connsiteY8-58" fmla="*/ 0 h 1101099"/>
              <a:gd name="connsiteX0-59" fmla="*/ 1 w 272723"/>
              <a:gd name="connsiteY0-60" fmla="*/ 0 h 1097253"/>
              <a:gd name="connsiteX1-61" fmla="*/ 270031 w 272723"/>
              <a:gd name="connsiteY1-62" fmla="*/ 0 h 1097253"/>
              <a:gd name="connsiteX2-63" fmla="*/ 270031 w 272723"/>
              <a:gd name="connsiteY2-64" fmla="*/ 497324 h 1097253"/>
              <a:gd name="connsiteX3-65" fmla="*/ 235383 w 272723"/>
              <a:gd name="connsiteY3-66" fmla="*/ 1092027 h 1097253"/>
              <a:gd name="connsiteX4-67" fmla="*/ 1 w 272723"/>
              <a:gd name="connsiteY4-68" fmla="*/ 787598 h 1097253"/>
              <a:gd name="connsiteX5-69" fmla="*/ 0 w 272723"/>
              <a:gd name="connsiteY5-70" fmla="*/ 787588 h 1097253"/>
              <a:gd name="connsiteX6-71" fmla="*/ 1 w 272723"/>
              <a:gd name="connsiteY6-72" fmla="*/ 787578 h 1097253"/>
              <a:gd name="connsiteX7-73" fmla="*/ 1 w 272723"/>
              <a:gd name="connsiteY7-74" fmla="*/ 0 h 1097253"/>
              <a:gd name="connsiteX0-75" fmla="*/ 1 w 270031"/>
              <a:gd name="connsiteY0-76" fmla="*/ 0 h 787598"/>
              <a:gd name="connsiteX1-77" fmla="*/ 270031 w 270031"/>
              <a:gd name="connsiteY1-78" fmla="*/ 0 h 787598"/>
              <a:gd name="connsiteX2-79" fmla="*/ 270031 w 270031"/>
              <a:gd name="connsiteY2-80" fmla="*/ 497324 h 787598"/>
              <a:gd name="connsiteX3-81" fmla="*/ 1 w 270031"/>
              <a:gd name="connsiteY3-82" fmla="*/ 787598 h 787598"/>
              <a:gd name="connsiteX4-83" fmla="*/ 0 w 270031"/>
              <a:gd name="connsiteY4-84" fmla="*/ 787588 h 787598"/>
              <a:gd name="connsiteX5-85" fmla="*/ 1 w 270031"/>
              <a:gd name="connsiteY5-86" fmla="*/ 787578 h 787598"/>
              <a:gd name="connsiteX6-87" fmla="*/ 1 w 270031"/>
              <a:gd name="connsiteY6-88" fmla="*/ 0 h 787598"/>
              <a:gd name="connsiteX0-89" fmla="*/ 1 w 270031"/>
              <a:gd name="connsiteY0-90" fmla="*/ 0 h 787598"/>
              <a:gd name="connsiteX1-91" fmla="*/ 270031 w 270031"/>
              <a:gd name="connsiteY1-92" fmla="*/ 0 h 787598"/>
              <a:gd name="connsiteX2-93" fmla="*/ 270031 w 270031"/>
              <a:gd name="connsiteY2-94" fmla="*/ 497324 h 787598"/>
              <a:gd name="connsiteX3-95" fmla="*/ 1 w 270031"/>
              <a:gd name="connsiteY3-96" fmla="*/ 787598 h 787598"/>
              <a:gd name="connsiteX4-97" fmla="*/ 0 w 270031"/>
              <a:gd name="connsiteY4-98" fmla="*/ 787588 h 787598"/>
              <a:gd name="connsiteX5-99" fmla="*/ 1 w 270031"/>
              <a:gd name="connsiteY5-100" fmla="*/ 787578 h 787598"/>
              <a:gd name="connsiteX6-101" fmla="*/ 1 w 270031"/>
              <a:gd name="connsiteY6-102" fmla="*/ 0 h 787598"/>
              <a:gd name="connsiteX0-103" fmla="*/ 1 w 270031"/>
              <a:gd name="connsiteY0-104" fmla="*/ 0 h 787598"/>
              <a:gd name="connsiteX1-105" fmla="*/ 270031 w 270031"/>
              <a:gd name="connsiteY1-106" fmla="*/ 0 h 787598"/>
              <a:gd name="connsiteX2-107" fmla="*/ 270031 w 270031"/>
              <a:gd name="connsiteY2-108" fmla="*/ 497324 h 787598"/>
              <a:gd name="connsiteX3-109" fmla="*/ 1 w 270031"/>
              <a:gd name="connsiteY3-110" fmla="*/ 787598 h 787598"/>
              <a:gd name="connsiteX4-111" fmla="*/ 0 w 270031"/>
              <a:gd name="connsiteY4-112" fmla="*/ 787588 h 787598"/>
              <a:gd name="connsiteX5-113" fmla="*/ 1 w 270031"/>
              <a:gd name="connsiteY5-114" fmla="*/ 787578 h 787598"/>
              <a:gd name="connsiteX6-115" fmla="*/ 1 w 270031"/>
              <a:gd name="connsiteY6-116" fmla="*/ 0 h 787598"/>
              <a:gd name="connsiteX0-117" fmla="*/ 1 w 270031"/>
              <a:gd name="connsiteY0-118" fmla="*/ 0 h 787598"/>
              <a:gd name="connsiteX1-119" fmla="*/ 270031 w 270031"/>
              <a:gd name="connsiteY1-120" fmla="*/ 0 h 787598"/>
              <a:gd name="connsiteX2-121" fmla="*/ 270031 w 270031"/>
              <a:gd name="connsiteY2-122" fmla="*/ 497324 h 787598"/>
              <a:gd name="connsiteX3-123" fmla="*/ 1 w 270031"/>
              <a:gd name="connsiteY3-124" fmla="*/ 787598 h 787598"/>
              <a:gd name="connsiteX4-125" fmla="*/ 0 w 270031"/>
              <a:gd name="connsiteY4-126" fmla="*/ 787588 h 787598"/>
              <a:gd name="connsiteX5-127" fmla="*/ 1 w 270031"/>
              <a:gd name="connsiteY5-128" fmla="*/ 787578 h 787598"/>
              <a:gd name="connsiteX6-129" fmla="*/ 1 w 270031"/>
              <a:gd name="connsiteY6-130" fmla="*/ 0 h 787598"/>
              <a:gd name="connsiteX0-131" fmla="*/ 1 w 270031"/>
              <a:gd name="connsiteY0-132" fmla="*/ 0 h 787598"/>
              <a:gd name="connsiteX1-133" fmla="*/ 270031 w 270031"/>
              <a:gd name="connsiteY1-134" fmla="*/ 0 h 787598"/>
              <a:gd name="connsiteX2-135" fmla="*/ 270031 w 270031"/>
              <a:gd name="connsiteY2-136" fmla="*/ 497324 h 787598"/>
              <a:gd name="connsiteX3-137" fmla="*/ 1 w 270031"/>
              <a:gd name="connsiteY3-138" fmla="*/ 787598 h 787598"/>
              <a:gd name="connsiteX4-139" fmla="*/ 0 w 270031"/>
              <a:gd name="connsiteY4-140" fmla="*/ 787588 h 787598"/>
              <a:gd name="connsiteX5-141" fmla="*/ 1 w 270031"/>
              <a:gd name="connsiteY5-142" fmla="*/ 787578 h 787598"/>
              <a:gd name="connsiteX6-143" fmla="*/ 1 w 270031"/>
              <a:gd name="connsiteY6-144" fmla="*/ 0 h 787598"/>
              <a:gd name="connsiteX0-145" fmla="*/ 1 w 270031"/>
              <a:gd name="connsiteY0-146" fmla="*/ 0 h 787598"/>
              <a:gd name="connsiteX1-147" fmla="*/ 270031 w 270031"/>
              <a:gd name="connsiteY1-148" fmla="*/ 0 h 787598"/>
              <a:gd name="connsiteX2-149" fmla="*/ 270031 w 270031"/>
              <a:gd name="connsiteY2-150" fmla="*/ 497324 h 787598"/>
              <a:gd name="connsiteX3-151" fmla="*/ 1 w 270031"/>
              <a:gd name="connsiteY3-152" fmla="*/ 787598 h 787598"/>
              <a:gd name="connsiteX4-153" fmla="*/ 0 w 270031"/>
              <a:gd name="connsiteY4-154" fmla="*/ 787588 h 787598"/>
              <a:gd name="connsiteX5-155" fmla="*/ 1 w 270031"/>
              <a:gd name="connsiteY5-156" fmla="*/ 787578 h 787598"/>
              <a:gd name="connsiteX6-157" fmla="*/ 1 w 270031"/>
              <a:gd name="connsiteY6-158" fmla="*/ 0 h 787598"/>
              <a:gd name="connsiteX0-159" fmla="*/ 1058 w 271088"/>
              <a:gd name="connsiteY0-160" fmla="*/ 0 h 920132"/>
              <a:gd name="connsiteX1-161" fmla="*/ 271088 w 271088"/>
              <a:gd name="connsiteY1-162" fmla="*/ 0 h 920132"/>
              <a:gd name="connsiteX2-163" fmla="*/ 271088 w 271088"/>
              <a:gd name="connsiteY2-164" fmla="*/ 497324 h 920132"/>
              <a:gd name="connsiteX3-165" fmla="*/ 1058 w 271088"/>
              <a:gd name="connsiteY3-166" fmla="*/ 787598 h 920132"/>
              <a:gd name="connsiteX4-167" fmla="*/ 1057 w 271088"/>
              <a:gd name="connsiteY4-168" fmla="*/ 787588 h 920132"/>
              <a:gd name="connsiteX5-169" fmla="*/ 1058 w 271088"/>
              <a:gd name="connsiteY5-170" fmla="*/ 787578 h 920132"/>
              <a:gd name="connsiteX6-171" fmla="*/ 1058 w 271088"/>
              <a:gd name="connsiteY6-172" fmla="*/ 0 h 920132"/>
              <a:gd name="connsiteX0-173" fmla="*/ 41275 w 311305"/>
              <a:gd name="connsiteY0-174" fmla="*/ 0 h 864041"/>
              <a:gd name="connsiteX1-175" fmla="*/ 311305 w 311305"/>
              <a:gd name="connsiteY1-176" fmla="*/ 0 h 864041"/>
              <a:gd name="connsiteX2-177" fmla="*/ 311305 w 311305"/>
              <a:gd name="connsiteY2-178" fmla="*/ 497324 h 864041"/>
              <a:gd name="connsiteX3-179" fmla="*/ 41275 w 311305"/>
              <a:gd name="connsiteY3-180" fmla="*/ 787598 h 864041"/>
              <a:gd name="connsiteX4-181" fmla="*/ 41274 w 311305"/>
              <a:gd name="connsiteY4-182" fmla="*/ 787588 h 864041"/>
              <a:gd name="connsiteX5-183" fmla="*/ 41275 w 311305"/>
              <a:gd name="connsiteY5-184" fmla="*/ 787578 h 864041"/>
              <a:gd name="connsiteX6-185" fmla="*/ 41275 w 311305"/>
              <a:gd name="connsiteY6-186" fmla="*/ 0 h 864041"/>
              <a:gd name="connsiteX0-187" fmla="*/ 41275 w 311305"/>
              <a:gd name="connsiteY0-188" fmla="*/ 0 h 864041"/>
              <a:gd name="connsiteX1-189" fmla="*/ 311305 w 311305"/>
              <a:gd name="connsiteY1-190" fmla="*/ 0 h 864041"/>
              <a:gd name="connsiteX2-191" fmla="*/ 311305 w 311305"/>
              <a:gd name="connsiteY2-192" fmla="*/ 497324 h 864041"/>
              <a:gd name="connsiteX3-193" fmla="*/ 41275 w 311305"/>
              <a:gd name="connsiteY3-194" fmla="*/ 787598 h 864041"/>
              <a:gd name="connsiteX4-195" fmla="*/ 41274 w 311305"/>
              <a:gd name="connsiteY4-196" fmla="*/ 787588 h 864041"/>
              <a:gd name="connsiteX5-197" fmla="*/ 41275 w 311305"/>
              <a:gd name="connsiteY5-198" fmla="*/ 787578 h 864041"/>
              <a:gd name="connsiteX6-199" fmla="*/ 41275 w 311305"/>
              <a:gd name="connsiteY6-200" fmla="*/ 0 h 864041"/>
              <a:gd name="connsiteX0-201" fmla="*/ 1 w 270031"/>
              <a:gd name="connsiteY0-202" fmla="*/ 0 h 864041"/>
              <a:gd name="connsiteX1-203" fmla="*/ 270031 w 270031"/>
              <a:gd name="connsiteY1-204" fmla="*/ 0 h 864041"/>
              <a:gd name="connsiteX2-205" fmla="*/ 270031 w 270031"/>
              <a:gd name="connsiteY2-206" fmla="*/ 497324 h 864041"/>
              <a:gd name="connsiteX3-207" fmla="*/ 1 w 270031"/>
              <a:gd name="connsiteY3-208" fmla="*/ 787598 h 864041"/>
              <a:gd name="connsiteX4-209" fmla="*/ 0 w 270031"/>
              <a:gd name="connsiteY4-210" fmla="*/ 787588 h 864041"/>
              <a:gd name="connsiteX5-211" fmla="*/ 1 w 270031"/>
              <a:gd name="connsiteY5-212" fmla="*/ 787578 h 864041"/>
              <a:gd name="connsiteX6-213" fmla="*/ 1 w 270031"/>
              <a:gd name="connsiteY6-214" fmla="*/ 0 h 864041"/>
              <a:gd name="connsiteX0-215" fmla="*/ 1 w 270031"/>
              <a:gd name="connsiteY0-216" fmla="*/ 0 h 809007"/>
              <a:gd name="connsiteX1-217" fmla="*/ 270031 w 270031"/>
              <a:gd name="connsiteY1-218" fmla="*/ 0 h 809007"/>
              <a:gd name="connsiteX2-219" fmla="*/ 270031 w 270031"/>
              <a:gd name="connsiteY2-220" fmla="*/ 497324 h 809007"/>
              <a:gd name="connsiteX3-221" fmla="*/ 1 w 270031"/>
              <a:gd name="connsiteY3-222" fmla="*/ 787598 h 809007"/>
              <a:gd name="connsiteX4-223" fmla="*/ 0 w 270031"/>
              <a:gd name="connsiteY4-224" fmla="*/ 787588 h 809007"/>
              <a:gd name="connsiteX5-225" fmla="*/ 1 w 270031"/>
              <a:gd name="connsiteY5-226" fmla="*/ 787578 h 809007"/>
              <a:gd name="connsiteX6-227" fmla="*/ 1 w 270031"/>
              <a:gd name="connsiteY6-228" fmla="*/ 0 h 809007"/>
              <a:gd name="connsiteX0-229" fmla="*/ 1 w 270031"/>
              <a:gd name="connsiteY0-230" fmla="*/ 0 h 787598"/>
              <a:gd name="connsiteX1-231" fmla="*/ 270031 w 270031"/>
              <a:gd name="connsiteY1-232" fmla="*/ 0 h 787598"/>
              <a:gd name="connsiteX2-233" fmla="*/ 270031 w 270031"/>
              <a:gd name="connsiteY2-234" fmla="*/ 497324 h 787598"/>
              <a:gd name="connsiteX3-235" fmla="*/ 1 w 270031"/>
              <a:gd name="connsiteY3-236" fmla="*/ 787598 h 787598"/>
              <a:gd name="connsiteX4-237" fmla="*/ 0 w 270031"/>
              <a:gd name="connsiteY4-238" fmla="*/ 787588 h 787598"/>
              <a:gd name="connsiteX5-239" fmla="*/ 1 w 270031"/>
              <a:gd name="connsiteY5-240" fmla="*/ 787578 h 787598"/>
              <a:gd name="connsiteX6-241" fmla="*/ 1 w 270031"/>
              <a:gd name="connsiteY6-242" fmla="*/ 0 h 787598"/>
              <a:gd name="connsiteX0-243" fmla="*/ 1 w 270031"/>
              <a:gd name="connsiteY0-244" fmla="*/ 0 h 846049"/>
              <a:gd name="connsiteX1-245" fmla="*/ 270031 w 270031"/>
              <a:gd name="connsiteY1-246" fmla="*/ 0 h 846049"/>
              <a:gd name="connsiteX2-247" fmla="*/ 270031 w 270031"/>
              <a:gd name="connsiteY2-248" fmla="*/ 497324 h 846049"/>
              <a:gd name="connsiteX3-249" fmla="*/ 1 w 270031"/>
              <a:gd name="connsiteY3-250" fmla="*/ 787598 h 846049"/>
              <a:gd name="connsiteX4-251" fmla="*/ 0 w 270031"/>
              <a:gd name="connsiteY4-252" fmla="*/ 787588 h 846049"/>
              <a:gd name="connsiteX5-253" fmla="*/ 1 w 270031"/>
              <a:gd name="connsiteY5-254" fmla="*/ 787578 h 846049"/>
              <a:gd name="connsiteX6-255" fmla="*/ 1 w 270031"/>
              <a:gd name="connsiteY6-256" fmla="*/ 0 h 846049"/>
              <a:gd name="connsiteX0-257" fmla="*/ 1 w 270481"/>
              <a:gd name="connsiteY0-258" fmla="*/ 0 h 846049"/>
              <a:gd name="connsiteX1-259" fmla="*/ 270031 w 270481"/>
              <a:gd name="connsiteY1-260" fmla="*/ 0 h 846049"/>
              <a:gd name="connsiteX2-261" fmla="*/ 270031 w 270481"/>
              <a:gd name="connsiteY2-262" fmla="*/ 497324 h 846049"/>
              <a:gd name="connsiteX3-263" fmla="*/ 1 w 270481"/>
              <a:gd name="connsiteY3-264" fmla="*/ 787598 h 846049"/>
              <a:gd name="connsiteX4-265" fmla="*/ 0 w 270481"/>
              <a:gd name="connsiteY4-266" fmla="*/ 787588 h 846049"/>
              <a:gd name="connsiteX5-267" fmla="*/ 1 w 270481"/>
              <a:gd name="connsiteY5-268" fmla="*/ 787578 h 846049"/>
              <a:gd name="connsiteX6-269" fmla="*/ 1 w 270481"/>
              <a:gd name="connsiteY6-270" fmla="*/ 0 h 846049"/>
              <a:gd name="connsiteX0-271" fmla="*/ 1 w 270481"/>
              <a:gd name="connsiteY0-272" fmla="*/ 0 h 787598"/>
              <a:gd name="connsiteX1-273" fmla="*/ 270031 w 270481"/>
              <a:gd name="connsiteY1-274" fmla="*/ 0 h 787598"/>
              <a:gd name="connsiteX2-275" fmla="*/ 270031 w 270481"/>
              <a:gd name="connsiteY2-276" fmla="*/ 497324 h 787598"/>
              <a:gd name="connsiteX3-277" fmla="*/ 1 w 270481"/>
              <a:gd name="connsiteY3-278" fmla="*/ 787598 h 787598"/>
              <a:gd name="connsiteX4-279" fmla="*/ 0 w 270481"/>
              <a:gd name="connsiteY4-280" fmla="*/ 787588 h 787598"/>
              <a:gd name="connsiteX5-281" fmla="*/ 1 w 270481"/>
              <a:gd name="connsiteY5-282" fmla="*/ 787578 h 787598"/>
              <a:gd name="connsiteX6-283" fmla="*/ 1 w 270481"/>
              <a:gd name="connsiteY6-284" fmla="*/ 0 h 7875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0481" h="787598">
                <a:moveTo>
                  <a:pt x="1" y="0"/>
                </a:moveTo>
                <a:lnTo>
                  <a:pt x="270031" y="0"/>
                </a:lnTo>
                <a:lnTo>
                  <a:pt x="270031" y="497324"/>
                </a:lnTo>
                <a:cubicBezTo>
                  <a:pt x="282176" y="811946"/>
                  <a:pt x="45006" y="739221"/>
                  <a:pt x="1" y="787598"/>
                </a:cubicBezTo>
                <a:cubicBezTo>
                  <a:pt x="0" y="787595"/>
                  <a:pt x="0" y="787591"/>
                  <a:pt x="0" y="787588"/>
                </a:cubicBezTo>
                <a:cubicBezTo>
                  <a:pt x="0" y="787585"/>
                  <a:pt x="338139" y="773877"/>
                  <a:pt x="1" y="787578"/>
                </a:cubicBezTo>
                <a:cubicBezTo>
                  <a:pt x="0" y="591727"/>
                  <a:pt x="1" y="262526"/>
                  <a:pt x="1" y="0"/>
                </a:cubicBezTo>
                <a:close/>
              </a:path>
            </a:pathLst>
          </a:custGeom>
          <a:gradFill flip="none" rotWithShape="1">
            <a:gsLst>
              <a:gs pos="79000">
                <a:srgbClr val="C83C00"/>
              </a:gs>
              <a:gs pos="0">
                <a:srgbClr val="FFC905"/>
              </a:gs>
            </a:gsLst>
            <a:lin ang="12600000" scaled="0"/>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新月形 15"/>
          <p:cNvSpPr/>
          <p:nvPr/>
        </p:nvSpPr>
        <p:spPr>
          <a:xfrm>
            <a:off x="5394983" y="2686592"/>
            <a:ext cx="149491" cy="2709812"/>
          </a:xfrm>
          <a:custGeom>
            <a:avLst/>
            <a:gdLst>
              <a:gd name="connsiteX0" fmla="*/ 239869 w 239869"/>
              <a:gd name="connsiteY0" fmla="*/ 1822649 h 1822649"/>
              <a:gd name="connsiteX1" fmla="*/ 0 w 239869"/>
              <a:gd name="connsiteY1" fmla="*/ 911324 h 1822649"/>
              <a:gd name="connsiteX2" fmla="*/ 239869 w 239869"/>
              <a:gd name="connsiteY2" fmla="*/ -1 h 1822649"/>
              <a:gd name="connsiteX3" fmla="*/ 119935 w 239869"/>
              <a:gd name="connsiteY3" fmla="*/ 911323 h 1822649"/>
              <a:gd name="connsiteX4" fmla="*/ 239869 w 239869"/>
              <a:gd name="connsiteY4" fmla="*/ 1822647 h 1822649"/>
              <a:gd name="connsiteX5" fmla="*/ 239869 w 239869"/>
              <a:gd name="connsiteY5" fmla="*/ 1822649 h 1822649"/>
              <a:gd name="connsiteX0-1" fmla="*/ 266710 w 266710"/>
              <a:gd name="connsiteY0-2" fmla="*/ 1832175 h 1832175"/>
              <a:gd name="connsiteX1-3" fmla="*/ 26841 w 266710"/>
              <a:gd name="connsiteY1-4" fmla="*/ 920850 h 1832175"/>
              <a:gd name="connsiteX2-5" fmla="*/ 95260 w 266710"/>
              <a:gd name="connsiteY2-6" fmla="*/ 0 h 1832175"/>
              <a:gd name="connsiteX3-7" fmla="*/ 146776 w 266710"/>
              <a:gd name="connsiteY3-8" fmla="*/ 920849 h 1832175"/>
              <a:gd name="connsiteX4-9" fmla="*/ 266710 w 266710"/>
              <a:gd name="connsiteY4-10" fmla="*/ 1832173 h 1832175"/>
              <a:gd name="connsiteX5-11" fmla="*/ 266710 w 266710"/>
              <a:gd name="connsiteY5-12" fmla="*/ 1832175 h 1832175"/>
              <a:gd name="connsiteX0-13" fmla="*/ 94034 w 255959"/>
              <a:gd name="connsiteY0-14" fmla="*/ 1755975 h 1832173"/>
              <a:gd name="connsiteX1-15" fmla="*/ 16090 w 255959"/>
              <a:gd name="connsiteY1-16" fmla="*/ 920850 h 1832173"/>
              <a:gd name="connsiteX2-17" fmla="*/ 84509 w 255959"/>
              <a:gd name="connsiteY2-18" fmla="*/ 0 h 1832173"/>
              <a:gd name="connsiteX3-19" fmla="*/ 136025 w 255959"/>
              <a:gd name="connsiteY3-20" fmla="*/ 920849 h 1832173"/>
              <a:gd name="connsiteX4-21" fmla="*/ 255959 w 255959"/>
              <a:gd name="connsiteY4-22" fmla="*/ 1832173 h 1832173"/>
              <a:gd name="connsiteX5-23" fmla="*/ 94034 w 255959"/>
              <a:gd name="connsiteY5-24" fmla="*/ 1755975 h 1832173"/>
              <a:gd name="connsiteX0-25" fmla="*/ 94034 w 136101"/>
              <a:gd name="connsiteY0-26" fmla="*/ 1755975 h 1755975"/>
              <a:gd name="connsiteX1-27" fmla="*/ 16090 w 136101"/>
              <a:gd name="connsiteY1-28" fmla="*/ 920850 h 1755975"/>
              <a:gd name="connsiteX2-29" fmla="*/ 84509 w 136101"/>
              <a:gd name="connsiteY2-30" fmla="*/ 0 h 1755975"/>
              <a:gd name="connsiteX3-31" fmla="*/ 136025 w 136101"/>
              <a:gd name="connsiteY3-32" fmla="*/ 920849 h 1755975"/>
              <a:gd name="connsiteX4-33" fmla="*/ 94034 w 136101"/>
              <a:gd name="connsiteY4-34" fmla="*/ 1755975 h 1755975"/>
              <a:gd name="connsiteX0-35" fmla="*/ 111398 w 153465"/>
              <a:gd name="connsiteY0-36" fmla="*/ 1755975 h 1755975"/>
              <a:gd name="connsiteX1-37" fmla="*/ 33454 w 153465"/>
              <a:gd name="connsiteY1-38" fmla="*/ 920850 h 1755975"/>
              <a:gd name="connsiteX2-39" fmla="*/ 73298 w 153465"/>
              <a:gd name="connsiteY2-40" fmla="*/ 0 h 1755975"/>
              <a:gd name="connsiteX3-41" fmla="*/ 153389 w 153465"/>
              <a:gd name="connsiteY3-42" fmla="*/ 920849 h 1755975"/>
              <a:gd name="connsiteX4-43" fmla="*/ 111398 w 153465"/>
              <a:gd name="connsiteY4-44" fmla="*/ 1755975 h 1755975"/>
              <a:gd name="connsiteX0-45" fmla="*/ 111398 w 153465"/>
              <a:gd name="connsiteY0-46" fmla="*/ 1755975 h 1755975"/>
              <a:gd name="connsiteX1-47" fmla="*/ 33454 w 153465"/>
              <a:gd name="connsiteY1-48" fmla="*/ 920850 h 1755975"/>
              <a:gd name="connsiteX2-49" fmla="*/ 73298 w 153465"/>
              <a:gd name="connsiteY2-50" fmla="*/ 0 h 1755975"/>
              <a:gd name="connsiteX3-51" fmla="*/ 153389 w 153465"/>
              <a:gd name="connsiteY3-52" fmla="*/ 920849 h 1755975"/>
              <a:gd name="connsiteX4-53" fmla="*/ 111398 w 153465"/>
              <a:gd name="connsiteY4-54" fmla="*/ 1755975 h 1755975"/>
              <a:gd name="connsiteX0-55" fmla="*/ 92224 w 134291"/>
              <a:gd name="connsiteY0-56" fmla="*/ 1755975 h 1755975"/>
              <a:gd name="connsiteX1-57" fmla="*/ 14280 w 134291"/>
              <a:gd name="connsiteY1-58" fmla="*/ 920850 h 1755975"/>
              <a:gd name="connsiteX2-59" fmla="*/ 54124 w 134291"/>
              <a:gd name="connsiteY2-60" fmla="*/ 0 h 1755975"/>
              <a:gd name="connsiteX3-61" fmla="*/ 134215 w 134291"/>
              <a:gd name="connsiteY3-62" fmla="*/ 920849 h 1755975"/>
              <a:gd name="connsiteX4-63" fmla="*/ 92224 w 134291"/>
              <a:gd name="connsiteY4-64" fmla="*/ 1755975 h 1755975"/>
              <a:gd name="connsiteX0-65" fmla="*/ 103962 w 146029"/>
              <a:gd name="connsiteY0-66" fmla="*/ 1746450 h 1746450"/>
              <a:gd name="connsiteX1-67" fmla="*/ 26018 w 146029"/>
              <a:gd name="connsiteY1-68" fmla="*/ 911325 h 1746450"/>
              <a:gd name="connsiteX2-69" fmla="*/ 46812 w 146029"/>
              <a:gd name="connsiteY2-70" fmla="*/ 0 h 1746450"/>
              <a:gd name="connsiteX3-71" fmla="*/ 145953 w 146029"/>
              <a:gd name="connsiteY3-72" fmla="*/ 911324 h 1746450"/>
              <a:gd name="connsiteX4-73" fmla="*/ 103962 w 146029"/>
              <a:gd name="connsiteY4-74" fmla="*/ 1746450 h 1746450"/>
              <a:gd name="connsiteX0-75" fmla="*/ 90437 w 132504"/>
              <a:gd name="connsiteY0-76" fmla="*/ 1746450 h 1746450"/>
              <a:gd name="connsiteX1-77" fmla="*/ 12493 w 132504"/>
              <a:gd name="connsiteY1-78" fmla="*/ 911325 h 1746450"/>
              <a:gd name="connsiteX2-79" fmla="*/ 33287 w 132504"/>
              <a:gd name="connsiteY2-80" fmla="*/ 0 h 1746450"/>
              <a:gd name="connsiteX3-81" fmla="*/ 132428 w 132504"/>
              <a:gd name="connsiteY3-82" fmla="*/ 911324 h 1746450"/>
              <a:gd name="connsiteX4-83" fmla="*/ 90437 w 132504"/>
              <a:gd name="connsiteY4-84" fmla="*/ 1746450 h 1746450"/>
              <a:gd name="connsiteX0-85" fmla="*/ 90437 w 132504"/>
              <a:gd name="connsiteY0-86" fmla="*/ 1746450 h 1746450"/>
              <a:gd name="connsiteX1-87" fmla="*/ 12493 w 132504"/>
              <a:gd name="connsiteY1-88" fmla="*/ 911325 h 1746450"/>
              <a:gd name="connsiteX2-89" fmla="*/ 33287 w 132504"/>
              <a:gd name="connsiteY2-90" fmla="*/ 0 h 1746450"/>
              <a:gd name="connsiteX3-91" fmla="*/ 132428 w 132504"/>
              <a:gd name="connsiteY3-92" fmla="*/ 911324 h 1746450"/>
              <a:gd name="connsiteX4-93" fmla="*/ 90437 w 132504"/>
              <a:gd name="connsiteY4-94" fmla="*/ 1746450 h 1746450"/>
              <a:gd name="connsiteX0-95" fmla="*/ 90437 w 96197"/>
              <a:gd name="connsiteY0-96" fmla="*/ 1746450 h 1746450"/>
              <a:gd name="connsiteX1-97" fmla="*/ 12493 w 96197"/>
              <a:gd name="connsiteY1-98" fmla="*/ 911325 h 1746450"/>
              <a:gd name="connsiteX2-99" fmla="*/ 33287 w 96197"/>
              <a:gd name="connsiteY2-100" fmla="*/ 0 h 1746450"/>
              <a:gd name="connsiteX3-101" fmla="*/ 70515 w 96197"/>
              <a:gd name="connsiteY3-102" fmla="*/ 911324 h 1746450"/>
              <a:gd name="connsiteX4-103" fmla="*/ 90437 w 96197"/>
              <a:gd name="connsiteY4-104" fmla="*/ 1746450 h 1746450"/>
              <a:gd name="connsiteX0-105" fmla="*/ 77054 w 86065"/>
              <a:gd name="connsiteY0-106" fmla="*/ 1846463 h 1846463"/>
              <a:gd name="connsiteX1-107" fmla="*/ 18160 w 86065"/>
              <a:gd name="connsiteY1-108" fmla="*/ 911325 h 1846463"/>
              <a:gd name="connsiteX2-109" fmla="*/ 38954 w 86065"/>
              <a:gd name="connsiteY2-110" fmla="*/ 0 h 1846463"/>
              <a:gd name="connsiteX3-111" fmla="*/ 76182 w 86065"/>
              <a:gd name="connsiteY3-112" fmla="*/ 911324 h 1846463"/>
              <a:gd name="connsiteX4-113" fmla="*/ 77054 w 86065"/>
              <a:gd name="connsiteY4-114" fmla="*/ 1846463 h 1846463"/>
              <a:gd name="connsiteX0-115" fmla="*/ 70216 w 79227"/>
              <a:gd name="connsiteY0-116" fmla="*/ 1846463 h 1846463"/>
              <a:gd name="connsiteX1-117" fmla="*/ 11322 w 79227"/>
              <a:gd name="connsiteY1-118" fmla="*/ 911325 h 1846463"/>
              <a:gd name="connsiteX2-119" fmla="*/ 32116 w 79227"/>
              <a:gd name="connsiteY2-120" fmla="*/ 0 h 1846463"/>
              <a:gd name="connsiteX3-121" fmla="*/ 69344 w 79227"/>
              <a:gd name="connsiteY3-122" fmla="*/ 911324 h 1846463"/>
              <a:gd name="connsiteX4-123" fmla="*/ 70216 w 79227"/>
              <a:gd name="connsiteY4-124" fmla="*/ 1846463 h 1846463"/>
              <a:gd name="connsiteX0-125" fmla="*/ 61436 w 70447"/>
              <a:gd name="connsiteY0-126" fmla="*/ 1832175 h 1832175"/>
              <a:gd name="connsiteX1-127" fmla="*/ 2542 w 70447"/>
              <a:gd name="connsiteY1-128" fmla="*/ 897037 h 1832175"/>
              <a:gd name="connsiteX2-129" fmla="*/ 42386 w 70447"/>
              <a:gd name="connsiteY2-130" fmla="*/ 0 h 1832175"/>
              <a:gd name="connsiteX3-131" fmla="*/ 60564 w 70447"/>
              <a:gd name="connsiteY3-132" fmla="*/ 897036 h 1832175"/>
              <a:gd name="connsiteX4-133" fmla="*/ 61436 w 70447"/>
              <a:gd name="connsiteY4-134" fmla="*/ 1832175 h 1832175"/>
              <a:gd name="connsiteX0-135" fmla="*/ 36811 w 74132"/>
              <a:gd name="connsiteY0-136" fmla="*/ 1755975 h 1755975"/>
              <a:gd name="connsiteX1-137" fmla="*/ 16017 w 74132"/>
              <a:gd name="connsiteY1-138" fmla="*/ 897037 h 1755975"/>
              <a:gd name="connsiteX2-139" fmla="*/ 55861 w 74132"/>
              <a:gd name="connsiteY2-140" fmla="*/ 0 h 1755975"/>
              <a:gd name="connsiteX3-141" fmla="*/ 74039 w 74132"/>
              <a:gd name="connsiteY3-142" fmla="*/ 897036 h 1755975"/>
              <a:gd name="connsiteX4-143" fmla="*/ 36811 w 74132"/>
              <a:gd name="connsiteY4-144" fmla="*/ 1755975 h 1755975"/>
              <a:gd name="connsiteX0-145" fmla="*/ 22970 w 60291"/>
              <a:gd name="connsiteY0-146" fmla="*/ 1755975 h 1755975"/>
              <a:gd name="connsiteX1-147" fmla="*/ 2176 w 60291"/>
              <a:gd name="connsiteY1-148" fmla="*/ 897037 h 1755975"/>
              <a:gd name="connsiteX2-149" fmla="*/ 42020 w 60291"/>
              <a:gd name="connsiteY2-150" fmla="*/ 0 h 1755975"/>
              <a:gd name="connsiteX3-151" fmla="*/ 60198 w 60291"/>
              <a:gd name="connsiteY3-152" fmla="*/ 897036 h 1755975"/>
              <a:gd name="connsiteX4-153" fmla="*/ 22970 w 60291"/>
              <a:gd name="connsiteY4-154" fmla="*/ 1755975 h 1755975"/>
              <a:gd name="connsiteX0-155" fmla="*/ 29882 w 67203"/>
              <a:gd name="connsiteY0-156" fmla="*/ 1741687 h 1741687"/>
              <a:gd name="connsiteX1-157" fmla="*/ 9088 w 67203"/>
              <a:gd name="connsiteY1-158" fmla="*/ 882749 h 1741687"/>
              <a:gd name="connsiteX2-159" fmla="*/ 29882 w 67203"/>
              <a:gd name="connsiteY2-160" fmla="*/ 0 h 1741687"/>
              <a:gd name="connsiteX3-161" fmla="*/ 67110 w 67203"/>
              <a:gd name="connsiteY3-162" fmla="*/ 882748 h 1741687"/>
              <a:gd name="connsiteX4-163" fmla="*/ 29882 w 67203"/>
              <a:gd name="connsiteY4-164" fmla="*/ 1741687 h 1741687"/>
              <a:gd name="connsiteX0-165" fmla="*/ 21559 w 58880"/>
              <a:gd name="connsiteY0-166" fmla="*/ 1741687 h 1741687"/>
              <a:gd name="connsiteX1-167" fmla="*/ 765 w 58880"/>
              <a:gd name="connsiteY1-168" fmla="*/ 882749 h 1741687"/>
              <a:gd name="connsiteX2-169" fmla="*/ 21559 w 58880"/>
              <a:gd name="connsiteY2-170" fmla="*/ 0 h 1741687"/>
              <a:gd name="connsiteX3-171" fmla="*/ 58787 w 58880"/>
              <a:gd name="connsiteY3-172" fmla="*/ 882748 h 1741687"/>
              <a:gd name="connsiteX4-173" fmla="*/ 21559 w 58880"/>
              <a:gd name="connsiteY4-174" fmla="*/ 1741687 h 1741687"/>
              <a:gd name="connsiteX0-175" fmla="*/ 21559 w 58880"/>
              <a:gd name="connsiteY0-176" fmla="*/ 1741687 h 1741687"/>
              <a:gd name="connsiteX1-177" fmla="*/ 765 w 58880"/>
              <a:gd name="connsiteY1-178" fmla="*/ 882749 h 1741687"/>
              <a:gd name="connsiteX2-179" fmla="*/ 21559 w 58880"/>
              <a:gd name="connsiteY2-180" fmla="*/ 0 h 1741687"/>
              <a:gd name="connsiteX3-181" fmla="*/ 58787 w 58880"/>
              <a:gd name="connsiteY3-182" fmla="*/ 882748 h 1741687"/>
              <a:gd name="connsiteX4-183" fmla="*/ 21559 w 58880"/>
              <a:gd name="connsiteY4-184" fmla="*/ 1741687 h 1741687"/>
              <a:gd name="connsiteX0-185" fmla="*/ 25283 w 62604"/>
              <a:gd name="connsiteY0-186" fmla="*/ 1732162 h 1732162"/>
              <a:gd name="connsiteX1-187" fmla="*/ 4489 w 62604"/>
              <a:gd name="connsiteY1-188" fmla="*/ 873224 h 1732162"/>
              <a:gd name="connsiteX2-189" fmla="*/ 10996 w 62604"/>
              <a:gd name="connsiteY2-190" fmla="*/ 0 h 1732162"/>
              <a:gd name="connsiteX3-191" fmla="*/ 62511 w 62604"/>
              <a:gd name="connsiteY3-192" fmla="*/ 873223 h 1732162"/>
              <a:gd name="connsiteX4-193" fmla="*/ 25283 w 62604"/>
              <a:gd name="connsiteY4-194" fmla="*/ 1732162 h 1732162"/>
              <a:gd name="connsiteX0-195" fmla="*/ 21559 w 58880"/>
              <a:gd name="connsiteY0-196" fmla="*/ 1727400 h 1727400"/>
              <a:gd name="connsiteX1-197" fmla="*/ 765 w 58880"/>
              <a:gd name="connsiteY1-198" fmla="*/ 868462 h 1727400"/>
              <a:gd name="connsiteX2-199" fmla="*/ 21560 w 58880"/>
              <a:gd name="connsiteY2-200" fmla="*/ 0 h 1727400"/>
              <a:gd name="connsiteX3-201" fmla="*/ 58787 w 58880"/>
              <a:gd name="connsiteY3-202" fmla="*/ 868461 h 1727400"/>
              <a:gd name="connsiteX4-203" fmla="*/ 21559 w 58880"/>
              <a:gd name="connsiteY4-204" fmla="*/ 1727400 h 1727400"/>
              <a:gd name="connsiteX0-205" fmla="*/ 14954 w 66524"/>
              <a:gd name="connsiteY0-206" fmla="*/ 1713112 h 1713112"/>
              <a:gd name="connsiteX1-207" fmla="*/ 8447 w 66524"/>
              <a:gd name="connsiteY1-208" fmla="*/ 868462 h 1713112"/>
              <a:gd name="connsiteX2-209" fmla="*/ 29242 w 66524"/>
              <a:gd name="connsiteY2-210" fmla="*/ 0 h 1713112"/>
              <a:gd name="connsiteX3-211" fmla="*/ 66469 w 66524"/>
              <a:gd name="connsiteY3-212" fmla="*/ 868461 h 1713112"/>
              <a:gd name="connsiteX4-213" fmla="*/ 14954 w 66524"/>
              <a:gd name="connsiteY4-214" fmla="*/ 1713112 h 1713112"/>
              <a:gd name="connsiteX0-215" fmla="*/ 7125 w 58695"/>
              <a:gd name="connsiteY0-216" fmla="*/ 1713112 h 1713112"/>
              <a:gd name="connsiteX1-217" fmla="*/ 618 w 58695"/>
              <a:gd name="connsiteY1-218" fmla="*/ 868462 h 1713112"/>
              <a:gd name="connsiteX2-219" fmla="*/ 21413 w 58695"/>
              <a:gd name="connsiteY2-220" fmla="*/ 0 h 1713112"/>
              <a:gd name="connsiteX3-221" fmla="*/ 58640 w 58695"/>
              <a:gd name="connsiteY3-222" fmla="*/ 868461 h 1713112"/>
              <a:gd name="connsiteX4-223" fmla="*/ 7125 w 58695"/>
              <a:gd name="connsiteY4-224" fmla="*/ 1713112 h 1713112"/>
              <a:gd name="connsiteX0-225" fmla="*/ 7464 w 59034"/>
              <a:gd name="connsiteY0-226" fmla="*/ 1709937 h 1709937"/>
              <a:gd name="connsiteX1-227" fmla="*/ 957 w 59034"/>
              <a:gd name="connsiteY1-228" fmla="*/ 865287 h 1709937"/>
              <a:gd name="connsiteX2-229" fmla="*/ 12227 w 59034"/>
              <a:gd name="connsiteY2-230" fmla="*/ 0 h 1709937"/>
              <a:gd name="connsiteX3-231" fmla="*/ 58979 w 59034"/>
              <a:gd name="connsiteY3-232" fmla="*/ 865286 h 1709937"/>
              <a:gd name="connsiteX4-233" fmla="*/ 7464 w 59034"/>
              <a:gd name="connsiteY4-234" fmla="*/ 1709937 h 1709937"/>
              <a:gd name="connsiteX0-235" fmla="*/ 11250 w 62820"/>
              <a:gd name="connsiteY0-236" fmla="*/ 1728987 h 1728987"/>
              <a:gd name="connsiteX1-237" fmla="*/ 4743 w 62820"/>
              <a:gd name="connsiteY1-238" fmla="*/ 884337 h 1728987"/>
              <a:gd name="connsiteX2-239" fmla="*/ 9663 w 62820"/>
              <a:gd name="connsiteY2-240" fmla="*/ 0 h 1728987"/>
              <a:gd name="connsiteX3-241" fmla="*/ 62765 w 62820"/>
              <a:gd name="connsiteY3-242" fmla="*/ 884336 h 1728987"/>
              <a:gd name="connsiteX4-243" fmla="*/ 11250 w 62820"/>
              <a:gd name="connsiteY4-244" fmla="*/ 1728987 h 1728987"/>
              <a:gd name="connsiteX0-245" fmla="*/ 8603 w 60173"/>
              <a:gd name="connsiteY0-246" fmla="*/ 1728987 h 1728987"/>
              <a:gd name="connsiteX1-247" fmla="*/ 2096 w 60173"/>
              <a:gd name="connsiteY1-248" fmla="*/ 884337 h 1728987"/>
              <a:gd name="connsiteX2-249" fmla="*/ 7016 w 60173"/>
              <a:gd name="connsiteY2-250" fmla="*/ 0 h 1728987"/>
              <a:gd name="connsiteX3-251" fmla="*/ 60118 w 60173"/>
              <a:gd name="connsiteY3-252" fmla="*/ 884336 h 1728987"/>
              <a:gd name="connsiteX4-253" fmla="*/ 8603 w 60173"/>
              <a:gd name="connsiteY4-254" fmla="*/ 1728987 h 1728987"/>
              <a:gd name="connsiteX0-255" fmla="*/ 1096 w 64557"/>
              <a:gd name="connsiteY0-256" fmla="*/ 1793281 h 1793281"/>
              <a:gd name="connsiteX1-257" fmla="*/ 6495 w 64557"/>
              <a:gd name="connsiteY1-258" fmla="*/ 884337 h 1793281"/>
              <a:gd name="connsiteX2-259" fmla="*/ 11415 w 64557"/>
              <a:gd name="connsiteY2-260" fmla="*/ 0 h 1793281"/>
              <a:gd name="connsiteX3-261" fmla="*/ 64517 w 64557"/>
              <a:gd name="connsiteY3-262" fmla="*/ 884336 h 1793281"/>
              <a:gd name="connsiteX4-263" fmla="*/ 1096 w 64557"/>
              <a:gd name="connsiteY4-264" fmla="*/ 1793281 h 1793281"/>
              <a:gd name="connsiteX0-265" fmla="*/ 1769 w 60473"/>
              <a:gd name="connsiteY0-266" fmla="*/ 1805187 h 1805187"/>
              <a:gd name="connsiteX1-267" fmla="*/ 2406 w 60473"/>
              <a:gd name="connsiteY1-268" fmla="*/ 884337 h 1805187"/>
              <a:gd name="connsiteX2-269" fmla="*/ 7326 w 60473"/>
              <a:gd name="connsiteY2-270" fmla="*/ 0 h 1805187"/>
              <a:gd name="connsiteX3-271" fmla="*/ 60428 w 60473"/>
              <a:gd name="connsiteY3-272" fmla="*/ 884336 h 1805187"/>
              <a:gd name="connsiteX4-273" fmla="*/ 1769 w 60473"/>
              <a:gd name="connsiteY4-274" fmla="*/ 1805187 h 1805187"/>
              <a:gd name="connsiteX0-275" fmla="*/ 1769 w 60473"/>
              <a:gd name="connsiteY0-276" fmla="*/ 1846462 h 1846462"/>
              <a:gd name="connsiteX1-277" fmla="*/ 2406 w 60473"/>
              <a:gd name="connsiteY1-278" fmla="*/ 925612 h 1846462"/>
              <a:gd name="connsiteX2-279" fmla="*/ 7326 w 60473"/>
              <a:gd name="connsiteY2-280" fmla="*/ 0 h 1846462"/>
              <a:gd name="connsiteX3-281" fmla="*/ 60428 w 60473"/>
              <a:gd name="connsiteY3-282" fmla="*/ 925611 h 1846462"/>
              <a:gd name="connsiteX4-283" fmla="*/ 1769 w 60473"/>
              <a:gd name="connsiteY4-284" fmla="*/ 1846462 h 1846462"/>
              <a:gd name="connsiteX0-285" fmla="*/ 1769 w 60473"/>
              <a:gd name="connsiteY0-286" fmla="*/ 1878212 h 1878212"/>
              <a:gd name="connsiteX1-287" fmla="*/ 2406 w 60473"/>
              <a:gd name="connsiteY1-288" fmla="*/ 925612 h 1878212"/>
              <a:gd name="connsiteX2-289" fmla="*/ 7326 w 60473"/>
              <a:gd name="connsiteY2-290" fmla="*/ 0 h 1878212"/>
              <a:gd name="connsiteX3-291" fmla="*/ 60428 w 60473"/>
              <a:gd name="connsiteY3-292" fmla="*/ 925611 h 1878212"/>
              <a:gd name="connsiteX4-293" fmla="*/ 1769 w 60473"/>
              <a:gd name="connsiteY4-294" fmla="*/ 1878212 h 1878212"/>
              <a:gd name="connsiteX0-295" fmla="*/ 1769 w 60473"/>
              <a:gd name="connsiteY0-296" fmla="*/ 1881387 h 1881387"/>
              <a:gd name="connsiteX1-297" fmla="*/ 2406 w 60473"/>
              <a:gd name="connsiteY1-298" fmla="*/ 925612 h 1881387"/>
              <a:gd name="connsiteX2-299" fmla="*/ 7326 w 60473"/>
              <a:gd name="connsiteY2-300" fmla="*/ 0 h 1881387"/>
              <a:gd name="connsiteX3-301" fmla="*/ 60428 w 60473"/>
              <a:gd name="connsiteY3-302" fmla="*/ 925611 h 1881387"/>
              <a:gd name="connsiteX4-303" fmla="*/ 1769 w 60473"/>
              <a:gd name="connsiteY4-304" fmla="*/ 1881387 h 1881387"/>
              <a:gd name="connsiteX0-305" fmla="*/ 1769 w 60456"/>
              <a:gd name="connsiteY0-306" fmla="*/ 1881387 h 1957933"/>
              <a:gd name="connsiteX1-307" fmla="*/ 2406 w 60456"/>
              <a:gd name="connsiteY1-308" fmla="*/ 925612 h 1957933"/>
              <a:gd name="connsiteX2-309" fmla="*/ 7326 w 60456"/>
              <a:gd name="connsiteY2-310" fmla="*/ 0 h 1957933"/>
              <a:gd name="connsiteX3-311" fmla="*/ 60428 w 60456"/>
              <a:gd name="connsiteY3-312" fmla="*/ 925611 h 1957933"/>
              <a:gd name="connsiteX4-313" fmla="*/ 14565 w 60456"/>
              <a:gd name="connsiteY4-314" fmla="*/ 1790354 h 1957933"/>
              <a:gd name="connsiteX5-315" fmla="*/ 1769 w 60456"/>
              <a:gd name="connsiteY5-316" fmla="*/ 1881387 h 1957933"/>
              <a:gd name="connsiteX0-317" fmla="*/ 1769 w 132079"/>
              <a:gd name="connsiteY0-318" fmla="*/ 1881387 h 2090465"/>
              <a:gd name="connsiteX1-319" fmla="*/ 2406 w 132079"/>
              <a:gd name="connsiteY1-320" fmla="*/ 925612 h 2090465"/>
              <a:gd name="connsiteX2-321" fmla="*/ 7326 w 132079"/>
              <a:gd name="connsiteY2-322" fmla="*/ 0 h 2090465"/>
              <a:gd name="connsiteX3-323" fmla="*/ 60428 w 132079"/>
              <a:gd name="connsiteY3-324" fmla="*/ 925611 h 2090465"/>
              <a:gd name="connsiteX4-325" fmla="*/ 131246 w 132079"/>
              <a:gd name="connsiteY4-326" fmla="*/ 2023716 h 2090465"/>
              <a:gd name="connsiteX5-327" fmla="*/ 1769 w 132079"/>
              <a:gd name="connsiteY5-328" fmla="*/ 1881387 h 2090465"/>
              <a:gd name="connsiteX0-329" fmla="*/ 1769 w 131246"/>
              <a:gd name="connsiteY0-330" fmla="*/ 1881387 h 2090465"/>
              <a:gd name="connsiteX1-331" fmla="*/ 2406 w 131246"/>
              <a:gd name="connsiteY1-332" fmla="*/ 925612 h 2090465"/>
              <a:gd name="connsiteX2-333" fmla="*/ 7326 w 131246"/>
              <a:gd name="connsiteY2-334" fmla="*/ 0 h 2090465"/>
              <a:gd name="connsiteX3-335" fmla="*/ 60428 w 131246"/>
              <a:gd name="connsiteY3-336" fmla="*/ 925611 h 2090465"/>
              <a:gd name="connsiteX4-337" fmla="*/ 131246 w 131246"/>
              <a:gd name="connsiteY4-338" fmla="*/ 2023716 h 2090465"/>
              <a:gd name="connsiteX5-339" fmla="*/ 1769 w 131246"/>
              <a:gd name="connsiteY5-340" fmla="*/ 1881387 h 2090465"/>
              <a:gd name="connsiteX0-341" fmla="*/ 1769 w 133605"/>
              <a:gd name="connsiteY0-342" fmla="*/ 1881387 h 2090465"/>
              <a:gd name="connsiteX1-343" fmla="*/ 2406 w 133605"/>
              <a:gd name="connsiteY1-344" fmla="*/ 925612 h 2090465"/>
              <a:gd name="connsiteX2-345" fmla="*/ 7326 w 133605"/>
              <a:gd name="connsiteY2-346" fmla="*/ 0 h 2090465"/>
              <a:gd name="connsiteX3-347" fmla="*/ 60428 w 133605"/>
              <a:gd name="connsiteY3-348" fmla="*/ 925611 h 2090465"/>
              <a:gd name="connsiteX4-349" fmla="*/ 83621 w 133605"/>
              <a:gd name="connsiteY4-350" fmla="*/ 1849885 h 2090465"/>
              <a:gd name="connsiteX5-351" fmla="*/ 131246 w 133605"/>
              <a:gd name="connsiteY5-352" fmla="*/ 2023716 h 2090465"/>
              <a:gd name="connsiteX6" fmla="*/ 1769 w 133605"/>
              <a:gd name="connsiteY6" fmla="*/ 1881387 h 2090465"/>
              <a:gd name="connsiteX0-353" fmla="*/ 1769 w 132684"/>
              <a:gd name="connsiteY0-354" fmla="*/ 1881387 h 2090465"/>
              <a:gd name="connsiteX1-355" fmla="*/ 2406 w 132684"/>
              <a:gd name="connsiteY1-356" fmla="*/ 925612 h 2090465"/>
              <a:gd name="connsiteX2-357" fmla="*/ 7326 w 132684"/>
              <a:gd name="connsiteY2-358" fmla="*/ 0 h 2090465"/>
              <a:gd name="connsiteX3-359" fmla="*/ 60428 w 132684"/>
              <a:gd name="connsiteY3-360" fmla="*/ 925611 h 2090465"/>
              <a:gd name="connsiteX4-361" fmla="*/ 45521 w 132684"/>
              <a:gd name="connsiteY4-362" fmla="*/ 1854647 h 2090465"/>
              <a:gd name="connsiteX5-363" fmla="*/ 131246 w 132684"/>
              <a:gd name="connsiteY5-364" fmla="*/ 2023716 h 2090465"/>
              <a:gd name="connsiteX6-365" fmla="*/ 1769 w 132684"/>
              <a:gd name="connsiteY6-366" fmla="*/ 1881387 h 2090465"/>
              <a:gd name="connsiteX0-367" fmla="*/ 1769 w 133544"/>
              <a:gd name="connsiteY0-368" fmla="*/ 1881387 h 2090465"/>
              <a:gd name="connsiteX1-369" fmla="*/ 2406 w 133544"/>
              <a:gd name="connsiteY1-370" fmla="*/ 925612 h 2090465"/>
              <a:gd name="connsiteX2-371" fmla="*/ 7326 w 133544"/>
              <a:gd name="connsiteY2-372" fmla="*/ 0 h 2090465"/>
              <a:gd name="connsiteX3-373" fmla="*/ 60428 w 133544"/>
              <a:gd name="connsiteY3-374" fmla="*/ 925611 h 2090465"/>
              <a:gd name="connsiteX4-375" fmla="*/ 45521 w 133544"/>
              <a:gd name="connsiteY4-376" fmla="*/ 1854647 h 2090465"/>
              <a:gd name="connsiteX5-377" fmla="*/ 131246 w 133544"/>
              <a:gd name="connsiteY5-378" fmla="*/ 2023716 h 2090465"/>
              <a:gd name="connsiteX6-379" fmla="*/ 1769 w 133544"/>
              <a:gd name="connsiteY6-380" fmla="*/ 1881387 h 2090465"/>
              <a:gd name="connsiteX0-381" fmla="*/ 1769 w 133544"/>
              <a:gd name="connsiteY0-382" fmla="*/ 1881387 h 2088722"/>
              <a:gd name="connsiteX1-383" fmla="*/ 2406 w 133544"/>
              <a:gd name="connsiteY1-384" fmla="*/ 925612 h 2088722"/>
              <a:gd name="connsiteX2-385" fmla="*/ 7326 w 133544"/>
              <a:gd name="connsiteY2-386" fmla="*/ 0 h 2088722"/>
              <a:gd name="connsiteX3-387" fmla="*/ 60428 w 133544"/>
              <a:gd name="connsiteY3-388" fmla="*/ 925611 h 2088722"/>
              <a:gd name="connsiteX4-389" fmla="*/ 45521 w 133544"/>
              <a:gd name="connsiteY4-390" fmla="*/ 1854647 h 2088722"/>
              <a:gd name="connsiteX5-391" fmla="*/ 131246 w 133544"/>
              <a:gd name="connsiteY5-392" fmla="*/ 2023716 h 2088722"/>
              <a:gd name="connsiteX6-393" fmla="*/ 1769 w 133544"/>
              <a:gd name="connsiteY6-394" fmla="*/ 1881387 h 2088722"/>
              <a:gd name="connsiteX0-395" fmla="*/ 1769 w 133544"/>
              <a:gd name="connsiteY0-396" fmla="*/ 1881387 h 2023716"/>
              <a:gd name="connsiteX1-397" fmla="*/ 2406 w 133544"/>
              <a:gd name="connsiteY1-398" fmla="*/ 925612 h 2023716"/>
              <a:gd name="connsiteX2-399" fmla="*/ 7326 w 133544"/>
              <a:gd name="connsiteY2-400" fmla="*/ 0 h 2023716"/>
              <a:gd name="connsiteX3-401" fmla="*/ 60428 w 133544"/>
              <a:gd name="connsiteY3-402" fmla="*/ 925611 h 2023716"/>
              <a:gd name="connsiteX4-403" fmla="*/ 45521 w 133544"/>
              <a:gd name="connsiteY4-404" fmla="*/ 1854647 h 2023716"/>
              <a:gd name="connsiteX5-405" fmla="*/ 131246 w 133544"/>
              <a:gd name="connsiteY5-406" fmla="*/ 2023716 h 2023716"/>
              <a:gd name="connsiteX6-407" fmla="*/ 1769 w 133544"/>
              <a:gd name="connsiteY6-408" fmla="*/ 1881387 h 2023716"/>
              <a:gd name="connsiteX0-409" fmla="*/ 1769 w 131246"/>
              <a:gd name="connsiteY0-410" fmla="*/ 1881387 h 2023716"/>
              <a:gd name="connsiteX1-411" fmla="*/ 2406 w 131246"/>
              <a:gd name="connsiteY1-412" fmla="*/ 925612 h 2023716"/>
              <a:gd name="connsiteX2-413" fmla="*/ 7326 w 131246"/>
              <a:gd name="connsiteY2-414" fmla="*/ 0 h 2023716"/>
              <a:gd name="connsiteX3-415" fmla="*/ 60428 w 131246"/>
              <a:gd name="connsiteY3-416" fmla="*/ 925611 h 2023716"/>
              <a:gd name="connsiteX4-417" fmla="*/ 45521 w 131246"/>
              <a:gd name="connsiteY4-418" fmla="*/ 1854647 h 2023716"/>
              <a:gd name="connsiteX5-419" fmla="*/ 131246 w 131246"/>
              <a:gd name="connsiteY5-420" fmla="*/ 2023716 h 2023716"/>
              <a:gd name="connsiteX6-421" fmla="*/ 1769 w 131246"/>
              <a:gd name="connsiteY6-422" fmla="*/ 1881387 h 2023716"/>
              <a:gd name="connsiteX0-423" fmla="*/ 1769 w 131246"/>
              <a:gd name="connsiteY0-424" fmla="*/ 1881387 h 2023716"/>
              <a:gd name="connsiteX1-425" fmla="*/ 2406 w 131246"/>
              <a:gd name="connsiteY1-426" fmla="*/ 925612 h 2023716"/>
              <a:gd name="connsiteX2-427" fmla="*/ 7326 w 131246"/>
              <a:gd name="connsiteY2-428" fmla="*/ 0 h 2023716"/>
              <a:gd name="connsiteX3-429" fmla="*/ 60428 w 131246"/>
              <a:gd name="connsiteY3-430" fmla="*/ 925611 h 2023716"/>
              <a:gd name="connsiteX4-431" fmla="*/ 45521 w 131246"/>
              <a:gd name="connsiteY4-432" fmla="*/ 1854647 h 2023716"/>
              <a:gd name="connsiteX5-433" fmla="*/ 131246 w 131246"/>
              <a:gd name="connsiteY5-434" fmla="*/ 2023716 h 2023716"/>
              <a:gd name="connsiteX6-435" fmla="*/ 1769 w 131246"/>
              <a:gd name="connsiteY6-436" fmla="*/ 1881387 h 2023716"/>
              <a:gd name="connsiteX0-437" fmla="*/ 1769 w 140771"/>
              <a:gd name="connsiteY0-438" fmla="*/ 1881387 h 2052291"/>
              <a:gd name="connsiteX1-439" fmla="*/ 2406 w 140771"/>
              <a:gd name="connsiteY1-440" fmla="*/ 925612 h 2052291"/>
              <a:gd name="connsiteX2-441" fmla="*/ 7326 w 140771"/>
              <a:gd name="connsiteY2-442" fmla="*/ 0 h 2052291"/>
              <a:gd name="connsiteX3-443" fmla="*/ 60428 w 140771"/>
              <a:gd name="connsiteY3-444" fmla="*/ 925611 h 2052291"/>
              <a:gd name="connsiteX4-445" fmla="*/ 45521 w 140771"/>
              <a:gd name="connsiteY4-446" fmla="*/ 1854647 h 2052291"/>
              <a:gd name="connsiteX5-447" fmla="*/ 140771 w 140771"/>
              <a:gd name="connsiteY5-448" fmla="*/ 2052291 h 2052291"/>
              <a:gd name="connsiteX6-449" fmla="*/ 1769 w 140771"/>
              <a:gd name="connsiteY6-450" fmla="*/ 1881387 h 2052291"/>
              <a:gd name="connsiteX0-451" fmla="*/ 1769 w 140771"/>
              <a:gd name="connsiteY0-452" fmla="*/ 1881387 h 2052291"/>
              <a:gd name="connsiteX1-453" fmla="*/ 2406 w 140771"/>
              <a:gd name="connsiteY1-454" fmla="*/ 925612 h 2052291"/>
              <a:gd name="connsiteX2-455" fmla="*/ 7326 w 140771"/>
              <a:gd name="connsiteY2-456" fmla="*/ 0 h 2052291"/>
              <a:gd name="connsiteX3-457" fmla="*/ 60428 w 140771"/>
              <a:gd name="connsiteY3-458" fmla="*/ 925611 h 2052291"/>
              <a:gd name="connsiteX4-459" fmla="*/ 45521 w 140771"/>
              <a:gd name="connsiteY4-460" fmla="*/ 1854647 h 2052291"/>
              <a:gd name="connsiteX5-461" fmla="*/ 140771 w 140771"/>
              <a:gd name="connsiteY5-462" fmla="*/ 2052291 h 2052291"/>
              <a:gd name="connsiteX6-463" fmla="*/ 1769 w 140771"/>
              <a:gd name="connsiteY6-464" fmla="*/ 1881387 h 2052291"/>
              <a:gd name="connsiteX0-465" fmla="*/ 1769 w 140771"/>
              <a:gd name="connsiteY0-466" fmla="*/ 1881387 h 2052291"/>
              <a:gd name="connsiteX1-467" fmla="*/ 2406 w 140771"/>
              <a:gd name="connsiteY1-468" fmla="*/ 925612 h 2052291"/>
              <a:gd name="connsiteX2-469" fmla="*/ 7326 w 140771"/>
              <a:gd name="connsiteY2-470" fmla="*/ 0 h 2052291"/>
              <a:gd name="connsiteX3-471" fmla="*/ 60428 w 140771"/>
              <a:gd name="connsiteY3-472" fmla="*/ 925611 h 2052291"/>
              <a:gd name="connsiteX4-473" fmla="*/ 45521 w 140771"/>
              <a:gd name="connsiteY4-474" fmla="*/ 1854647 h 2052291"/>
              <a:gd name="connsiteX5-475" fmla="*/ 140771 w 140771"/>
              <a:gd name="connsiteY5-476" fmla="*/ 2052291 h 2052291"/>
              <a:gd name="connsiteX6-477" fmla="*/ 1769 w 140771"/>
              <a:gd name="connsiteY6-478" fmla="*/ 1881387 h 2052291"/>
              <a:gd name="connsiteX0-479" fmla="*/ 1769 w 140771"/>
              <a:gd name="connsiteY0-480" fmla="*/ 1881387 h 2052291"/>
              <a:gd name="connsiteX1-481" fmla="*/ 2406 w 140771"/>
              <a:gd name="connsiteY1-482" fmla="*/ 925612 h 2052291"/>
              <a:gd name="connsiteX2-483" fmla="*/ 7326 w 140771"/>
              <a:gd name="connsiteY2-484" fmla="*/ 0 h 2052291"/>
              <a:gd name="connsiteX3-485" fmla="*/ 60428 w 140771"/>
              <a:gd name="connsiteY3-486" fmla="*/ 925611 h 2052291"/>
              <a:gd name="connsiteX4-487" fmla="*/ 47902 w 140771"/>
              <a:gd name="connsiteY4-488" fmla="*/ 1873697 h 2052291"/>
              <a:gd name="connsiteX5-489" fmla="*/ 140771 w 140771"/>
              <a:gd name="connsiteY5-490" fmla="*/ 2052291 h 2052291"/>
              <a:gd name="connsiteX6-491" fmla="*/ 1769 w 140771"/>
              <a:gd name="connsiteY6-492" fmla="*/ 1881387 h 2052291"/>
              <a:gd name="connsiteX0-493" fmla="*/ 1769 w 140771"/>
              <a:gd name="connsiteY0-494" fmla="*/ 1881387 h 2052291"/>
              <a:gd name="connsiteX1-495" fmla="*/ 2406 w 140771"/>
              <a:gd name="connsiteY1-496" fmla="*/ 925612 h 2052291"/>
              <a:gd name="connsiteX2-497" fmla="*/ 7326 w 140771"/>
              <a:gd name="connsiteY2-498" fmla="*/ 0 h 2052291"/>
              <a:gd name="connsiteX3-499" fmla="*/ 60428 w 140771"/>
              <a:gd name="connsiteY3-500" fmla="*/ 925611 h 2052291"/>
              <a:gd name="connsiteX4-501" fmla="*/ 47902 w 140771"/>
              <a:gd name="connsiteY4-502" fmla="*/ 1873697 h 2052291"/>
              <a:gd name="connsiteX5-503" fmla="*/ 140771 w 140771"/>
              <a:gd name="connsiteY5-504" fmla="*/ 2052291 h 2052291"/>
              <a:gd name="connsiteX6-505" fmla="*/ 1769 w 140771"/>
              <a:gd name="connsiteY6-506" fmla="*/ 1881387 h 2052291"/>
              <a:gd name="connsiteX0-507" fmla="*/ 1769 w 145533"/>
              <a:gd name="connsiteY0-508" fmla="*/ 1881387 h 2045147"/>
              <a:gd name="connsiteX1-509" fmla="*/ 2406 w 145533"/>
              <a:gd name="connsiteY1-510" fmla="*/ 925612 h 2045147"/>
              <a:gd name="connsiteX2-511" fmla="*/ 7326 w 145533"/>
              <a:gd name="connsiteY2-512" fmla="*/ 0 h 2045147"/>
              <a:gd name="connsiteX3-513" fmla="*/ 60428 w 145533"/>
              <a:gd name="connsiteY3-514" fmla="*/ 925611 h 2045147"/>
              <a:gd name="connsiteX4-515" fmla="*/ 47902 w 145533"/>
              <a:gd name="connsiteY4-516" fmla="*/ 1873697 h 2045147"/>
              <a:gd name="connsiteX5-517" fmla="*/ 145533 w 145533"/>
              <a:gd name="connsiteY5-518" fmla="*/ 2045147 h 2045147"/>
              <a:gd name="connsiteX6-519" fmla="*/ 1769 w 145533"/>
              <a:gd name="connsiteY6-520" fmla="*/ 1881387 h 2045147"/>
              <a:gd name="connsiteX0-521" fmla="*/ 1769 w 145533"/>
              <a:gd name="connsiteY0-522" fmla="*/ 1881387 h 2045147"/>
              <a:gd name="connsiteX1-523" fmla="*/ 2406 w 145533"/>
              <a:gd name="connsiteY1-524" fmla="*/ 925612 h 2045147"/>
              <a:gd name="connsiteX2-525" fmla="*/ 7326 w 145533"/>
              <a:gd name="connsiteY2-526" fmla="*/ 0 h 2045147"/>
              <a:gd name="connsiteX3-527" fmla="*/ 60428 w 145533"/>
              <a:gd name="connsiteY3-528" fmla="*/ 925611 h 2045147"/>
              <a:gd name="connsiteX4-529" fmla="*/ 47902 w 145533"/>
              <a:gd name="connsiteY4-530" fmla="*/ 1873697 h 2045147"/>
              <a:gd name="connsiteX5-531" fmla="*/ 145533 w 145533"/>
              <a:gd name="connsiteY5-532" fmla="*/ 2045147 h 2045147"/>
              <a:gd name="connsiteX6-533" fmla="*/ 1769 w 145533"/>
              <a:gd name="connsiteY6-534" fmla="*/ 1881387 h 2045147"/>
              <a:gd name="connsiteX0-535" fmla="*/ 1769 w 145533"/>
              <a:gd name="connsiteY0-536" fmla="*/ 1881387 h 2045147"/>
              <a:gd name="connsiteX1-537" fmla="*/ 2406 w 145533"/>
              <a:gd name="connsiteY1-538" fmla="*/ 925612 h 2045147"/>
              <a:gd name="connsiteX2-539" fmla="*/ 7326 w 145533"/>
              <a:gd name="connsiteY2-540" fmla="*/ 0 h 2045147"/>
              <a:gd name="connsiteX3-541" fmla="*/ 60428 w 145533"/>
              <a:gd name="connsiteY3-542" fmla="*/ 925611 h 2045147"/>
              <a:gd name="connsiteX4-543" fmla="*/ 47902 w 145533"/>
              <a:gd name="connsiteY4-544" fmla="*/ 1873697 h 2045147"/>
              <a:gd name="connsiteX5-545" fmla="*/ 145533 w 145533"/>
              <a:gd name="connsiteY5-546" fmla="*/ 2045147 h 2045147"/>
              <a:gd name="connsiteX6-547" fmla="*/ 1769 w 145533"/>
              <a:gd name="connsiteY6-548" fmla="*/ 1881387 h 2045147"/>
              <a:gd name="connsiteX0-549" fmla="*/ 1769 w 145533"/>
              <a:gd name="connsiteY0-550" fmla="*/ 1881387 h 2045147"/>
              <a:gd name="connsiteX1-551" fmla="*/ 2406 w 145533"/>
              <a:gd name="connsiteY1-552" fmla="*/ 925612 h 2045147"/>
              <a:gd name="connsiteX2-553" fmla="*/ 7326 w 145533"/>
              <a:gd name="connsiteY2-554" fmla="*/ 0 h 2045147"/>
              <a:gd name="connsiteX3-555" fmla="*/ 50903 w 145533"/>
              <a:gd name="connsiteY3-556" fmla="*/ 927992 h 2045147"/>
              <a:gd name="connsiteX4-557" fmla="*/ 47902 w 145533"/>
              <a:gd name="connsiteY4-558" fmla="*/ 1873697 h 2045147"/>
              <a:gd name="connsiteX5-559" fmla="*/ 145533 w 145533"/>
              <a:gd name="connsiteY5-560" fmla="*/ 2045147 h 2045147"/>
              <a:gd name="connsiteX6-561" fmla="*/ 1769 w 145533"/>
              <a:gd name="connsiteY6-562" fmla="*/ 1881387 h 2045147"/>
              <a:gd name="connsiteX0-563" fmla="*/ 1769 w 145533"/>
              <a:gd name="connsiteY0-564" fmla="*/ 1881387 h 2045147"/>
              <a:gd name="connsiteX1-565" fmla="*/ 2406 w 145533"/>
              <a:gd name="connsiteY1-566" fmla="*/ 925612 h 2045147"/>
              <a:gd name="connsiteX2-567" fmla="*/ 7326 w 145533"/>
              <a:gd name="connsiteY2-568" fmla="*/ 0 h 2045147"/>
              <a:gd name="connsiteX3-569" fmla="*/ 50903 w 145533"/>
              <a:gd name="connsiteY3-570" fmla="*/ 927992 h 2045147"/>
              <a:gd name="connsiteX4-571" fmla="*/ 28852 w 145533"/>
              <a:gd name="connsiteY4-572" fmla="*/ 1885603 h 2045147"/>
              <a:gd name="connsiteX5-573" fmla="*/ 145533 w 145533"/>
              <a:gd name="connsiteY5-574" fmla="*/ 2045147 h 2045147"/>
              <a:gd name="connsiteX6-575" fmla="*/ 1769 w 145533"/>
              <a:gd name="connsiteY6-576" fmla="*/ 1881387 h 2045147"/>
              <a:gd name="connsiteX0-577" fmla="*/ 1769 w 145533"/>
              <a:gd name="connsiteY0-578" fmla="*/ 1881387 h 2045147"/>
              <a:gd name="connsiteX1-579" fmla="*/ 2406 w 145533"/>
              <a:gd name="connsiteY1-580" fmla="*/ 925612 h 2045147"/>
              <a:gd name="connsiteX2-581" fmla="*/ 7326 w 145533"/>
              <a:gd name="connsiteY2-582" fmla="*/ 0 h 2045147"/>
              <a:gd name="connsiteX3-583" fmla="*/ 50903 w 145533"/>
              <a:gd name="connsiteY3-584" fmla="*/ 927992 h 2045147"/>
              <a:gd name="connsiteX4-585" fmla="*/ 28852 w 145533"/>
              <a:gd name="connsiteY4-586" fmla="*/ 1885603 h 2045147"/>
              <a:gd name="connsiteX5-587" fmla="*/ 145533 w 145533"/>
              <a:gd name="connsiteY5-588" fmla="*/ 2045147 h 2045147"/>
              <a:gd name="connsiteX6-589" fmla="*/ 1769 w 145533"/>
              <a:gd name="connsiteY6-590" fmla="*/ 1881387 h 2045147"/>
              <a:gd name="connsiteX0-591" fmla="*/ 5727 w 149491"/>
              <a:gd name="connsiteY0-592" fmla="*/ 1878212 h 2041972"/>
              <a:gd name="connsiteX1-593" fmla="*/ 6364 w 149491"/>
              <a:gd name="connsiteY1-594" fmla="*/ 922437 h 2041972"/>
              <a:gd name="connsiteX2-595" fmla="*/ 4934 w 149491"/>
              <a:gd name="connsiteY2-596" fmla="*/ 0 h 2041972"/>
              <a:gd name="connsiteX3-597" fmla="*/ 54861 w 149491"/>
              <a:gd name="connsiteY3-598" fmla="*/ 924817 h 2041972"/>
              <a:gd name="connsiteX4-599" fmla="*/ 32810 w 149491"/>
              <a:gd name="connsiteY4-600" fmla="*/ 1882428 h 2041972"/>
              <a:gd name="connsiteX5-601" fmla="*/ 149491 w 149491"/>
              <a:gd name="connsiteY5-602" fmla="*/ 2041972 h 2041972"/>
              <a:gd name="connsiteX6-603" fmla="*/ 5727 w 149491"/>
              <a:gd name="connsiteY6-604" fmla="*/ 1878212 h 2041972"/>
              <a:gd name="connsiteX0-605" fmla="*/ 5727 w 149491"/>
              <a:gd name="connsiteY0-606" fmla="*/ 1878212 h 2041972"/>
              <a:gd name="connsiteX1-607" fmla="*/ 6364 w 149491"/>
              <a:gd name="connsiteY1-608" fmla="*/ 922437 h 2041972"/>
              <a:gd name="connsiteX2-609" fmla="*/ 4934 w 149491"/>
              <a:gd name="connsiteY2-610" fmla="*/ 0 h 2041972"/>
              <a:gd name="connsiteX3-611" fmla="*/ 54861 w 149491"/>
              <a:gd name="connsiteY3-612" fmla="*/ 924817 h 2041972"/>
              <a:gd name="connsiteX4-613" fmla="*/ 32810 w 149491"/>
              <a:gd name="connsiteY4-614" fmla="*/ 1882428 h 2041972"/>
              <a:gd name="connsiteX5-615" fmla="*/ 149491 w 149491"/>
              <a:gd name="connsiteY5-616" fmla="*/ 2041972 h 2041972"/>
              <a:gd name="connsiteX6-617" fmla="*/ 5727 w 149491"/>
              <a:gd name="connsiteY6-618" fmla="*/ 1878212 h 2041972"/>
              <a:gd name="connsiteX0-619" fmla="*/ 5727 w 149491"/>
              <a:gd name="connsiteY0-620" fmla="*/ 1878212 h 2041972"/>
              <a:gd name="connsiteX1-621" fmla="*/ 6364 w 149491"/>
              <a:gd name="connsiteY1-622" fmla="*/ 922437 h 2041972"/>
              <a:gd name="connsiteX2-623" fmla="*/ 4934 w 149491"/>
              <a:gd name="connsiteY2-624" fmla="*/ 0 h 2041972"/>
              <a:gd name="connsiteX3-625" fmla="*/ 54861 w 149491"/>
              <a:gd name="connsiteY3-626" fmla="*/ 924817 h 2041972"/>
              <a:gd name="connsiteX4-627" fmla="*/ 45510 w 149491"/>
              <a:gd name="connsiteY4-628" fmla="*/ 1882428 h 2041972"/>
              <a:gd name="connsiteX5-629" fmla="*/ 149491 w 149491"/>
              <a:gd name="connsiteY5-630" fmla="*/ 2041972 h 2041972"/>
              <a:gd name="connsiteX6-631" fmla="*/ 5727 w 149491"/>
              <a:gd name="connsiteY6-632" fmla="*/ 1878212 h 2041972"/>
              <a:gd name="connsiteX0-633" fmla="*/ 5727 w 149491"/>
              <a:gd name="connsiteY0-634" fmla="*/ 1878212 h 2041972"/>
              <a:gd name="connsiteX1-635" fmla="*/ 6364 w 149491"/>
              <a:gd name="connsiteY1-636" fmla="*/ 922437 h 2041972"/>
              <a:gd name="connsiteX2-637" fmla="*/ 4934 w 149491"/>
              <a:gd name="connsiteY2-638" fmla="*/ 0 h 2041972"/>
              <a:gd name="connsiteX3-639" fmla="*/ 54861 w 149491"/>
              <a:gd name="connsiteY3-640" fmla="*/ 924817 h 2041972"/>
              <a:gd name="connsiteX4-641" fmla="*/ 58210 w 149491"/>
              <a:gd name="connsiteY4-642" fmla="*/ 1882428 h 2041972"/>
              <a:gd name="connsiteX5-643" fmla="*/ 149491 w 149491"/>
              <a:gd name="connsiteY5-644" fmla="*/ 2041972 h 2041972"/>
              <a:gd name="connsiteX6-645" fmla="*/ 5727 w 149491"/>
              <a:gd name="connsiteY6-646" fmla="*/ 1878212 h 2041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365" y="connsiteY6-366"/>
              </a:cxn>
            </a:cxnLst>
            <a:rect l="l" t="t" r="r" b="b"/>
            <a:pathLst>
              <a:path w="149491" h="2041972">
                <a:moveTo>
                  <a:pt x="5727" y="1878212"/>
                </a:moveTo>
                <a:cubicBezTo>
                  <a:pt x="1839" y="1616276"/>
                  <a:pt x="6496" y="1235472"/>
                  <a:pt x="6364" y="922437"/>
                </a:cubicBezTo>
                <a:cubicBezTo>
                  <a:pt x="6232" y="609402"/>
                  <a:pt x="-6891" y="101600"/>
                  <a:pt x="4934" y="0"/>
                </a:cubicBezTo>
                <a:cubicBezTo>
                  <a:pt x="67546" y="235772"/>
                  <a:pt x="54861" y="566260"/>
                  <a:pt x="54861" y="924817"/>
                </a:cubicBezTo>
                <a:cubicBezTo>
                  <a:pt x="67577" y="1233131"/>
                  <a:pt x="46407" y="1699410"/>
                  <a:pt x="58210" y="1882428"/>
                </a:cubicBezTo>
                <a:cubicBezTo>
                  <a:pt x="70013" y="1967815"/>
                  <a:pt x="75027" y="1974810"/>
                  <a:pt x="149491" y="2041972"/>
                </a:cubicBezTo>
                <a:cubicBezTo>
                  <a:pt x="27797" y="1998861"/>
                  <a:pt x="19659" y="1958042"/>
                  <a:pt x="5727" y="1878212"/>
                </a:cubicBezTo>
                <a:close/>
              </a:path>
            </a:pathLst>
          </a:cu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631977" y="2647895"/>
            <a:ext cx="488950" cy="460375"/>
          </a:xfrm>
          <a:prstGeom prst="rect">
            <a:avLst/>
          </a:prstGeom>
          <a:noFill/>
        </p:spPr>
        <p:txBody>
          <a:bodyPr wrap="none" rtlCol="0">
            <a:spAutoFit/>
          </a:bodyPr>
          <a:lstStyle/>
          <a:p>
            <a:r>
              <a:rPr lang="zh-CN" altLang="en-US" sz="2400" b="1" dirty="0" smtClean="0">
                <a:solidFill>
                  <a:schemeClr val="bg1"/>
                </a:solidFill>
                <a:effectLst>
                  <a:innerShdw blurRad="63500" dist="50800">
                    <a:srgbClr val="FFC000">
                      <a:alpha val="50000"/>
                    </a:srgbClr>
                  </a:innerShdw>
                </a:effectLst>
                <a:latin typeface="黑体" panose="02010609060101010101" charset="-122"/>
                <a:ea typeface="黑体" panose="02010609060101010101" charset="-122"/>
              </a:rPr>
              <a:t>②</a:t>
            </a:r>
            <a:endParaRPr lang="zh-CN" altLang="en-US" sz="2400" b="1" dirty="0">
              <a:solidFill>
                <a:schemeClr val="bg1"/>
              </a:solidFill>
              <a:effectLst>
                <a:innerShdw blurRad="63500" dist="50800">
                  <a:srgbClr val="FFC000">
                    <a:alpha val="50000"/>
                  </a:srgbClr>
                </a:innerShdw>
              </a:effectLst>
              <a:latin typeface="黑体" panose="02010609060101010101" charset="-122"/>
              <a:ea typeface="黑体" panose="02010609060101010101" charset="-122"/>
            </a:endParaRPr>
          </a:p>
        </p:txBody>
      </p:sp>
      <p:sp>
        <p:nvSpPr>
          <p:cNvPr id="54" name="TextBox 53"/>
          <p:cNvSpPr txBox="1">
            <a:spLocks noChangeArrowheads="1"/>
          </p:cNvSpPr>
          <p:nvPr/>
        </p:nvSpPr>
        <p:spPr bwMode="auto">
          <a:xfrm flipH="1">
            <a:off x="5375407" y="4097385"/>
            <a:ext cx="1463036" cy="1383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“畴人之学”</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r>
              <a:rPr sz="1400" kern="0" dirty="0">
                <a:effectLst>
                  <a:innerShdw blurRad="63500" dist="50800" dir="2700000">
                    <a:srgbClr val="D6A300">
                      <a:alpha val="49804"/>
                    </a:srgbClr>
                  </a:innerShdw>
                </a:effectLst>
                <a:latin typeface="微软雅黑" panose="020B0503020204020204" charset="-122"/>
                <a:ea typeface="微软雅黑" panose="020B0503020204020204" charset="-122"/>
              </a:rPr>
              <a:t>“宦学”</a:t>
            </a:r>
            <a:endParaRPr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smtClean="0">
              <a:effectLst>
                <a:innerShdw blurRad="63500" dist="50800" dir="2700000">
                  <a:srgbClr val="D6A300">
                    <a:alpha val="49804"/>
                  </a:srgbClr>
                </a:innerShdw>
              </a:effectLst>
              <a:latin typeface="微软雅黑" panose="020B0503020204020204" charset="-122"/>
              <a:ea typeface="微软雅黑" panose="020B0503020204020204" charset="-122"/>
            </a:endParaRPr>
          </a:p>
          <a:p>
            <a:pPr eaLnBrk="1" hangingPunct="1">
              <a:lnSpc>
                <a:spcPct val="150000"/>
              </a:lnSpc>
              <a:defRPr/>
            </a:pPr>
            <a:endParaRPr lang="en-US" altLang="zh-CN" sz="1400" kern="0" dirty="0">
              <a:effectLst>
                <a:innerShdw blurRad="63500" dist="50800" dir="2700000">
                  <a:srgbClr val="D6A300">
                    <a:alpha val="49804"/>
                  </a:srgbClr>
                </a:innerShdw>
              </a:effectLst>
              <a:latin typeface="微软雅黑" panose="020B0503020204020204" charset="-122"/>
              <a:ea typeface="微软雅黑" panose="020B0503020204020204" charset="-122"/>
            </a:endParaRPr>
          </a:p>
        </p:txBody>
      </p:sp>
      <p:cxnSp>
        <p:nvCxnSpPr>
          <p:cNvPr id="55" name="直接连接符 54"/>
          <p:cNvCxnSpPr/>
          <p:nvPr/>
        </p:nvCxnSpPr>
        <p:spPr>
          <a:xfrm flipV="1">
            <a:off x="5518186" y="3952024"/>
            <a:ext cx="1020409" cy="1"/>
          </a:xfrm>
          <a:prstGeom prst="line">
            <a:avLst/>
          </a:prstGeom>
          <a:ln>
            <a:gradFill flip="none" rotWithShape="1">
              <a:gsLst>
                <a:gs pos="92000">
                  <a:schemeClr val="bg1">
                    <a:lumMod val="85000"/>
                  </a:schemeClr>
                </a:gs>
                <a:gs pos="9000">
                  <a:schemeClr val="bg1">
                    <a:lumMod val="75000"/>
                  </a:schemeClr>
                </a:gs>
                <a:gs pos="0">
                  <a:schemeClr val="bg1">
                    <a:lumMod val="75000"/>
                  </a:schemeClr>
                </a:gs>
                <a:gs pos="50000">
                  <a:schemeClr val="tx1">
                    <a:lumMod val="75000"/>
                    <a:lumOff val="25000"/>
                  </a:schemeClr>
                </a:gs>
                <a:gs pos="100000">
                  <a:schemeClr val="bg1">
                    <a:lumMod val="85000"/>
                  </a:schemeClr>
                </a:gs>
              </a:gsLst>
              <a:lin ang="0" scaled="1"/>
              <a:tileRect/>
            </a:gradFill>
          </a:ln>
          <a:effectLst>
            <a:outerShdw dist="8890" dir="4800000" algn="t" rotWithShape="0">
              <a:schemeClr val="bg1">
                <a:alpha val="68000"/>
              </a:schemeClr>
            </a:outerShdw>
          </a:effectLst>
        </p:spPr>
        <p:style>
          <a:lnRef idx="1">
            <a:schemeClr val="accent1"/>
          </a:lnRef>
          <a:fillRef idx="0">
            <a:schemeClr val="accent1"/>
          </a:fillRef>
          <a:effectRef idx="0">
            <a:schemeClr val="accent1"/>
          </a:effectRef>
          <a:fontRef idx="minor">
            <a:schemeClr val="tx1"/>
          </a:fontRef>
        </p:style>
      </p:cxnSp>
      <p:sp>
        <p:nvSpPr>
          <p:cNvPr id="56" name="TextBox 11"/>
          <p:cNvSpPr txBox="1">
            <a:spLocks noChangeArrowheads="1"/>
          </p:cNvSpPr>
          <p:nvPr/>
        </p:nvSpPr>
        <p:spPr bwMode="auto">
          <a:xfrm flipH="1">
            <a:off x="5413375" y="3522980"/>
            <a:ext cx="1386840" cy="645160"/>
          </a:xfrm>
          <a:prstGeom prst="rect">
            <a:avLst/>
          </a:prstGeom>
          <a:noFill/>
          <a:ln>
            <a:noFill/>
          </a:ln>
          <a:effectLst>
            <a:innerShdw blurRad="63500" dist="50800" dir="16200000">
              <a:srgbClr val="7131A1">
                <a:alpha val="50000"/>
              </a:srgbClr>
            </a:innerShdw>
          </a:effectLst>
        </p:spPr>
        <p:txBody>
          <a:bodyPr wrap="square">
            <a:spAutoFit/>
          </a:bodyPr>
          <a:lstStyle>
            <a:defPPr>
              <a:defRPr lang="zh-CN"/>
            </a:defPPr>
            <a:lvl1pPr algn="ctr">
              <a:defRPr sz="2000" b="1" kern="0">
                <a:solidFill>
                  <a:schemeClr val="bg1"/>
                </a:solidFill>
                <a:effectLst>
                  <a:innerShdw blurRad="63500" dist="50800" dir="16200000">
                    <a:prstClr val="black">
                      <a:alpha val="50000"/>
                    </a:prstClr>
                  </a:innerShdw>
                </a:effectLst>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800" dirty="0">
                <a:solidFill>
                  <a:schemeClr val="tx1"/>
                </a:solidFill>
                <a:effectLst>
                  <a:innerShdw blurRad="63500" dist="50800" dir="18900000">
                    <a:srgbClr val="FFC000">
                      <a:alpha val="81000"/>
                    </a:srgbClr>
                  </a:innerShdw>
                </a:effectLst>
              </a:rPr>
              <a:t>开创职官职业教育</a:t>
            </a:r>
            <a:endParaRPr lang="zh-CN" altLang="en-US" sz="1800" dirty="0">
              <a:solidFill>
                <a:schemeClr val="tx1"/>
              </a:solidFill>
              <a:effectLst>
                <a:innerShdw blurRad="63500" dist="50800" dir="18900000">
                  <a:srgbClr val="FFC000">
                    <a:alpha val="81000"/>
                  </a:srgbClr>
                </a:innerShdw>
              </a:effectLst>
            </a:endParaRPr>
          </a:p>
        </p:txBody>
      </p:sp>
    </p:spTree>
  </p:cSld>
  <p:clrMapOvr>
    <a:masterClrMapping/>
  </p:clrMapOvr>
  <mc:AlternateContent xmlns:mc="http://schemas.openxmlformats.org/markup-compatibility/2006">
    <mc:Choice xmlns:p14="http://schemas.microsoft.com/office/powerpoint/2010/main" Requires="p14">
      <p:transition p14:dur="10" advTm="2000"/>
    </mc:Choice>
    <mc:Fallback>
      <p:transition advTm="2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1"/>
            </p:custDataLst>
          </p:nvPr>
        </p:nvSpPr>
        <p:spPr>
          <a:xfrm>
            <a:off x="7936610" y="6267358"/>
            <a:ext cx="429618" cy="546016"/>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4" name="任意多边形 3"/>
          <p:cNvSpPr/>
          <p:nvPr>
            <p:custDataLst>
              <p:tags r:id="rId2"/>
            </p:custDataLst>
          </p:nvPr>
        </p:nvSpPr>
        <p:spPr>
          <a:xfrm>
            <a:off x="6443818" y="6154465"/>
            <a:ext cx="501285" cy="635373"/>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8" name="任意多边形 7"/>
          <p:cNvSpPr/>
          <p:nvPr>
            <p:custDataLst>
              <p:tags r:id="rId3"/>
            </p:custDataLst>
          </p:nvPr>
        </p:nvSpPr>
        <p:spPr>
          <a:xfrm>
            <a:off x="1962159" y="5999749"/>
            <a:ext cx="625061" cy="790093"/>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4" name="任意多边形 13"/>
          <p:cNvSpPr/>
          <p:nvPr>
            <p:custDataLst>
              <p:tags r:id="rId4"/>
            </p:custDataLst>
          </p:nvPr>
        </p:nvSpPr>
        <p:spPr>
          <a:xfrm>
            <a:off x="6841223" y="5999749"/>
            <a:ext cx="625061" cy="790093"/>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5" name="任意多边形 14"/>
          <p:cNvSpPr/>
          <p:nvPr>
            <p:custDataLst>
              <p:tags r:id="rId5"/>
            </p:custDataLst>
          </p:nvPr>
        </p:nvSpPr>
        <p:spPr>
          <a:xfrm>
            <a:off x="7346636" y="5721255"/>
            <a:ext cx="845789" cy="1068584"/>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6" name="任意多边形 15"/>
          <p:cNvSpPr/>
          <p:nvPr>
            <p:custDataLst>
              <p:tags r:id="rId6"/>
            </p:custDataLst>
          </p:nvPr>
        </p:nvSpPr>
        <p:spPr>
          <a:xfrm>
            <a:off x="5902603" y="6069886"/>
            <a:ext cx="567299" cy="719953"/>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5" name="任意多边形 24"/>
          <p:cNvSpPr/>
          <p:nvPr>
            <p:custDataLst>
              <p:tags r:id="rId7"/>
            </p:custDataLst>
          </p:nvPr>
        </p:nvSpPr>
        <p:spPr>
          <a:xfrm>
            <a:off x="8069946" y="5230283"/>
            <a:ext cx="1235680" cy="1559556"/>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6" name="任意多边形 25"/>
          <p:cNvSpPr/>
          <p:nvPr>
            <p:custDataLst>
              <p:tags r:id="rId8"/>
            </p:custDataLst>
          </p:nvPr>
        </p:nvSpPr>
        <p:spPr>
          <a:xfrm>
            <a:off x="10643156" y="4995915"/>
            <a:ext cx="1437845" cy="181742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7" name="任意多边形 26"/>
          <p:cNvSpPr/>
          <p:nvPr>
            <p:custDataLst>
              <p:tags r:id="rId9"/>
            </p:custDataLst>
          </p:nvPr>
        </p:nvSpPr>
        <p:spPr>
          <a:xfrm>
            <a:off x="9595201" y="5890413"/>
            <a:ext cx="711702" cy="899425"/>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8" name="任意多边形 27"/>
          <p:cNvSpPr/>
          <p:nvPr>
            <p:custDataLst>
              <p:tags r:id="rId10"/>
            </p:custDataLst>
          </p:nvPr>
        </p:nvSpPr>
        <p:spPr>
          <a:xfrm>
            <a:off x="10364663" y="5983245"/>
            <a:ext cx="637437" cy="806597"/>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9" name="任意多边形 28"/>
          <p:cNvSpPr/>
          <p:nvPr>
            <p:custDataLst>
              <p:tags r:id="rId11"/>
            </p:custDataLst>
          </p:nvPr>
        </p:nvSpPr>
        <p:spPr>
          <a:xfrm>
            <a:off x="9023776" y="5983245"/>
            <a:ext cx="637437" cy="806597"/>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30" name="任意多边形 29"/>
          <p:cNvSpPr/>
          <p:nvPr>
            <p:custDataLst>
              <p:tags r:id="rId12"/>
            </p:custDataLst>
          </p:nvPr>
        </p:nvSpPr>
        <p:spPr>
          <a:xfrm>
            <a:off x="8681334" y="6284428"/>
            <a:ext cx="400203" cy="505412"/>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8" name="任意多边形 17"/>
          <p:cNvSpPr/>
          <p:nvPr>
            <p:custDataLst>
              <p:tags r:id="rId13"/>
            </p:custDataLst>
          </p:nvPr>
        </p:nvSpPr>
        <p:spPr>
          <a:xfrm>
            <a:off x="-11743" y="5189025"/>
            <a:ext cx="1268685" cy="1600814"/>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9" name="任意多边形 18"/>
          <p:cNvSpPr/>
          <p:nvPr>
            <p:custDataLst>
              <p:tags r:id="rId14"/>
            </p:custDataLst>
          </p:nvPr>
        </p:nvSpPr>
        <p:spPr>
          <a:xfrm>
            <a:off x="2088292" y="5721255"/>
            <a:ext cx="845789" cy="1068584"/>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0" name="任意多边形 19"/>
          <p:cNvSpPr/>
          <p:nvPr>
            <p:custDataLst>
              <p:tags r:id="rId15"/>
            </p:custDataLst>
          </p:nvPr>
        </p:nvSpPr>
        <p:spPr>
          <a:xfrm>
            <a:off x="4336858" y="5890413"/>
            <a:ext cx="713765" cy="899425"/>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1" name="任意多边形 20"/>
          <p:cNvSpPr/>
          <p:nvPr>
            <p:custDataLst>
              <p:tags r:id="rId16"/>
            </p:custDataLst>
          </p:nvPr>
        </p:nvSpPr>
        <p:spPr>
          <a:xfrm>
            <a:off x="3767496" y="5983245"/>
            <a:ext cx="637437" cy="806597"/>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2" name="任意多边形 21"/>
          <p:cNvSpPr/>
          <p:nvPr>
            <p:custDataLst>
              <p:tags r:id="rId17"/>
            </p:custDataLst>
          </p:nvPr>
        </p:nvSpPr>
        <p:spPr>
          <a:xfrm>
            <a:off x="5244535" y="5189025"/>
            <a:ext cx="1268685" cy="1600814"/>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3" name="任意多边形 22"/>
          <p:cNvSpPr/>
          <p:nvPr>
            <p:custDataLst>
              <p:tags r:id="rId18"/>
            </p:custDataLst>
          </p:nvPr>
        </p:nvSpPr>
        <p:spPr>
          <a:xfrm>
            <a:off x="2754610" y="5230283"/>
            <a:ext cx="1233616" cy="1559556"/>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24" name="任意多边形 23"/>
          <p:cNvSpPr/>
          <p:nvPr>
            <p:custDataLst>
              <p:tags r:id="rId19"/>
            </p:custDataLst>
          </p:nvPr>
        </p:nvSpPr>
        <p:spPr>
          <a:xfrm>
            <a:off x="5108383" y="5983245"/>
            <a:ext cx="637437" cy="806597"/>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1" name="任意多边形 10"/>
          <p:cNvSpPr/>
          <p:nvPr>
            <p:custDataLst>
              <p:tags r:id="rId20"/>
            </p:custDataLst>
          </p:nvPr>
        </p:nvSpPr>
        <p:spPr>
          <a:xfrm>
            <a:off x="2555100" y="6257610"/>
            <a:ext cx="420832" cy="5322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2" name="任意多边形 11"/>
          <p:cNvSpPr/>
          <p:nvPr>
            <p:custDataLst>
              <p:tags r:id="rId21"/>
            </p:custDataLst>
          </p:nvPr>
        </p:nvSpPr>
        <p:spPr>
          <a:xfrm>
            <a:off x="1403999" y="6154465"/>
            <a:ext cx="503349" cy="635373"/>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13" name="任意多边形 12"/>
          <p:cNvSpPr/>
          <p:nvPr>
            <p:custDataLst>
              <p:tags r:id="rId22"/>
            </p:custDataLst>
          </p:nvPr>
        </p:nvSpPr>
        <p:spPr>
          <a:xfrm>
            <a:off x="804575" y="6069886"/>
            <a:ext cx="569362" cy="719953"/>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7" name="任意多边形 6"/>
          <p:cNvSpPr/>
          <p:nvPr>
            <p:custDataLst>
              <p:tags r:id="rId23"/>
            </p:custDataLst>
          </p:nvPr>
        </p:nvSpPr>
        <p:spPr>
          <a:xfrm>
            <a:off x="3510665" y="6284428"/>
            <a:ext cx="398141" cy="505412"/>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31" name="任意多边形 30"/>
          <p:cNvSpPr/>
          <p:nvPr>
            <p:custDataLst>
              <p:tags r:id="rId24"/>
            </p:custDataLst>
          </p:nvPr>
        </p:nvSpPr>
        <p:spPr>
          <a:xfrm>
            <a:off x="132203" y="4464000"/>
            <a:ext cx="1913985" cy="2420266"/>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lumMod val="60000"/>
              <a:lumOff val="4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33" name="任意多边形 32"/>
          <p:cNvSpPr/>
          <p:nvPr>
            <p:custDataLst>
              <p:tags r:id="rId25"/>
            </p:custDataLst>
          </p:nvPr>
        </p:nvSpPr>
        <p:spPr bwMode="auto">
          <a:xfrm>
            <a:off x="842905" y="4773459"/>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solidFill>
          <a:ln>
            <a:noFill/>
          </a:ln>
        </p:spPr>
        <p:txBody>
          <a:bodyPr wrap="square" lIns="91440" tIns="45720" rIns="91440" bIns="45720" anchor="ctr">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ndParaRPr>
          </a:p>
        </p:txBody>
      </p:sp>
      <p:sp>
        <p:nvSpPr>
          <p:cNvPr id="34" name="文本框 33"/>
          <p:cNvSpPr txBox="1"/>
          <p:nvPr>
            <p:custDataLst>
              <p:tags r:id="rId26"/>
            </p:custDataLst>
          </p:nvPr>
        </p:nvSpPr>
        <p:spPr bwMode="auto">
          <a:xfrm>
            <a:off x="263664" y="5107525"/>
            <a:ext cx="155844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sym typeface="+mn-ea"/>
              </a:rPr>
              <a:t>借鉴与初创</a:t>
            </a:r>
            <a:endParaRPr lang="en-US" altLang="zh-CN" sz="1600" b="1" i="1" dirty="0">
              <a:solidFill>
                <a:schemeClr val="bg1"/>
              </a:solidFill>
              <a:latin typeface="微软雅黑" panose="020B0503020204020204" charset="-122"/>
              <a:ea typeface="微软雅黑" panose="020B0503020204020204" charset="-122"/>
            </a:endParaRPr>
          </a:p>
        </p:txBody>
      </p:sp>
      <p:sp>
        <p:nvSpPr>
          <p:cNvPr id="58" name="任意多边形 57"/>
          <p:cNvSpPr/>
          <p:nvPr>
            <p:custDataLst>
              <p:tags r:id="rId27"/>
            </p:custDataLst>
          </p:nvPr>
        </p:nvSpPr>
        <p:spPr>
          <a:xfrm flipH="1">
            <a:off x="2439732" y="4464000"/>
            <a:ext cx="1913985" cy="2420266"/>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lumMod val="60000"/>
              <a:lumOff val="4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64" name="任意多边形 63"/>
          <p:cNvSpPr/>
          <p:nvPr>
            <p:custDataLst>
              <p:tags r:id="rId28"/>
            </p:custDataLst>
          </p:nvPr>
        </p:nvSpPr>
        <p:spPr bwMode="auto">
          <a:xfrm>
            <a:off x="3195352" y="4773459"/>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solidFill>
          <a:ln>
            <a:noFill/>
          </a:ln>
        </p:spPr>
        <p:txBody>
          <a:bodyPr wrap="square" lIns="91440" tIns="45720" rIns="91440" bIns="45720" anchor="ctr">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ndParaRPr>
          </a:p>
        </p:txBody>
      </p:sp>
      <p:sp>
        <p:nvSpPr>
          <p:cNvPr id="65" name="文本框 64"/>
          <p:cNvSpPr txBox="1"/>
          <p:nvPr>
            <p:custDataLst>
              <p:tags r:id="rId29"/>
            </p:custDataLst>
          </p:nvPr>
        </p:nvSpPr>
        <p:spPr bwMode="auto">
          <a:xfrm>
            <a:off x="2616111" y="5107525"/>
            <a:ext cx="155844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sym typeface="+mn-ea"/>
              </a:rPr>
              <a:t>承袭与探索</a:t>
            </a:r>
            <a:endParaRPr lang="en-US" altLang="zh-CN" sz="1600" b="1" i="1" dirty="0">
              <a:solidFill>
                <a:schemeClr val="bg1"/>
              </a:solidFill>
              <a:latin typeface="微软雅黑" panose="020B0503020204020204" charset="-122"/>
              <a:ea typeface="微软雅黑" panose="020B0503020204020204" charset="-122"/>
            </a:endParaRPr>
          </a:p>
        </p:txBody>
      </p:sp>
      <p:sp>
        <p:nvSpPr>
          <p:cNvPr id="59" name="任意多边形 58"/>
          <p:cNvSpPr/>
          <p:nvPr>
            <p:custDataLst>
              <p:tags r:id="rId30"/>
            </p:custDataLst>
          </p:nvPr>
        </p:nvSpPr>
        <p:spPr>
          <a:xfrm flipH="1">
            <a:off x="7744828" y="4464000"/>
            <a:ext cx="1913985" cy="2420266"/>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lumMod val="60000"/>
              <a:lumOff val="40000"/>
            </a:schemeClr>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67" name="任意多边形 66"/>
          <p:cNvSpPr/>
          <p:nvPr>
            <p:custDataLst>
              <p:tags r:id="rId31"/>
            </p:custDataLst>
          </p:nvPr>
        </p:nvSpPr>
        <p:spPr bwMode="auto">
          <a:xfrm flipH="1">
            <a:off x="8583908" y="4773459"/>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solidFill>
          <a:ln>
            <a:noFill/>
          </a:ln>
        </p:spPr>
        <p:txBody>
          <a:bodyPr wrap="square" lIns="91440" tIns="45720" rIns="91440" bIns="45720" anchor="ctr">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ndParaRPr>
          </a:p>
        </p:txBody>
      </p:sp>
      <p:sp>
        <p:nvSpPr>
          <p:cNvPr id="68" name="文本框 67"/>
          <p:cNvSpPr txBox="1"/>
          <p:nvPr>
            <p:custDataLst>
              <p:tags r:id="rId32"/>
            </p:custDataLst>
          </p:nvPr>
        </p:nvSpPr>
        <p:spPr bwMode="auto">
          <a:xfrm flipH="1">
            <a:off x="8004666" y="5107525"/>
            <a:ext cx="155844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sym typeface="+mn-ea"/>
              </a:rPr>
              <a:t>改造与受挫</a:t>
            </a:r>
            <a:endParaRPr lang="en-US" altLang="zh-CN" sz="1600" b="1" i="1" dirty="0">
              <a:solidFill>
                <a:schemeClr val="bg1"/>
              </a:solidFill>
              <a:latin typeface="微软雅黑" panose="020B0503020204020204" charset="-122"/>
              <a:ea typeface="微软雅黑" panose="020B0503020204020204" charset="-122"/>
            </a:endParaRPr>
          </a:p>
        </p:txBody>
      </p:sp>
      <p:sp>
        <p:nvSpPr>
          <p:cNvPr id="60" name="任意多边形 59"/>
          <p:cNvSpPr/>
          <p:nvPr>
            <p:custDataLst>
              <p:tags r:id="rId33"/>
            </p:custDataLst>
          </p:nvPr>
        </p:nvSpPr>
        <p:spPr>
          <a:xfrm>
            <a:off x="4734561" y="3559316"/>
            <a:ext cx="2629423" cy="3324950"/>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noFill/>
          </a:ln>
        </p:spPr>
        <p:txBody>
          <a:bodyPr wrap="square" lIns="91440" tIns="45720" rIns="91440" bIns="45720" anchor="ctr">
            <a:normAutofit fontScale="25000" lnSpcReduction="20000"/>
          </a:bodyPr>
          <a:lstStyle/>
          <a:p>
            <a:pPr algn="ctr"/>
            <a:endParaRPr dirty="0">
              <a:latin typeface="微软雅黑" panose="020B0503020204020204" charset="-122"/>
            </a:endParaRPr>
          </a:p>
        </p:txBody>
      </p:sp>
      <p:sp>
        <p:nvSpPr>
          <p:cNvPr id="70" name="任意多边形 69"/>
          <p:cNvSpPr/>
          <p:nvPr>
            <p:custDataLst>
              <p:tags r:id="rId34"/>
            </p:custDataLst>
          </p:nvPr>
        </p:nvSpPr>
        <p:spPr bwMode="auto">
          <a:xfrm flipH="1">
            <a:off x="5849294" y="4095530"/>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solidFill>
          <a:ln>
            <a:noFill/>
          </a:ln>
        </p:spPr>
        <p:txBody>
          <a:bodyPr wrap="square" lIns="91440" tIns="45720" rIns="91440" bIns="45720" anchor="ctr">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ndParaRPr>
          </a:p>
        </p:txBody>
      </p:sp>
      <p:sp>
        <p:nvSpPr>
          <p:cNvPr id="71" name="文本框 70"/>
          <p:cNvSpPr txBox="1"/>
          <p:nvPr>
            <p:custDataLst>
              <p:tags r:id="rId35"/>
            </p:custDataLst>
          </p:nvPr>
        </p:nvSpPr>
        <p:spPr bwMode="auto">
          <a:xfrm flipH="1">
            <a:off x="5386892" y="4414991"/>
            <a:ext cx="155844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buClrTx/>
              <a:buSzTx/>
              <a:buFontTx/>
            </a:pPr>
            <a:r>
              <a:rPr lang="zh-CN" altLang="en-US" sz="1600" b="1" dirty="0">
                <a:latin typeface="微软雅黑" panose="020B0503020204020204" charset="-122"/>
                <a:ea typeface="微软雅黑" panose="020B0503020204020204" charset="-122"/>
              </a:rPr>
              <a:t>职业教育发展</a:t>
            </a:r>
            <a:endParaRPr lang="zh-CN" altLang="en-US" sz="1600" b="1" dirty="0">
              <a:latin typeface="微软雅黑" panose="020B0503020204020204" charset="-122"/>
              <a:ea typeface="微软雅黑" panose="020B0503020204020204" charset="-122"/>
            </a:endParaRPr>
          </a:p>
        </p:txBody>
      </p:sp>
      <p:sp>
        <p:nvSpPr>
          <p:cNvPr id="86" name="矩形 85"/>
          <p:cNvSpPr/>
          <p:nvPr>
            <p:custDataLst>
              <p:tags r:id="rId36"/>
            </p:custDataLst>
          </p:nvPr>
        </p:nvSpPr>
        <p:spPr bwMode="auto">
          <a:xfrm>
            <a:off x="2873743" y="2168004"/>
            <a:ext cx="2005131" cy="99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探索建立适合中国本土经济的、 与中国传统文化相适应的职业教育体系</a:t>
            </a:r>
            <a:endPar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87" name="文本框 86"/>
          <p:cNvSpPr txBox="1"/>
          <p:nvPr>
            <p:custDataLst>
              <p:tags r:id="rId37"/>
            </p:custDataLst>
          </p:nvPr>
        </p:nvSpPr>
        <p:spPr bwMode="auto">
          <a:xfrm>
            <a:off x="2873743" y="1681625"/>
            <a:ext cx="200513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rPr>
              <a:t>（二）承袭与探索时期(1912—1949) </a:t>
            </a:r>
            <a:endParaRPr lang="en-US" altLang="zh-CN" sz="1600" b="1" dirty="0">
              <a:latin typeface="微软雅黑" panose="020B0503020204020204" charset="-122"/>
              <a:ea typeface="微软雅黑" panose="020B0503020204020204" charset="-122"/>
            </a:endParaRPr>
          </a:p>
        </p:txBody>
      </p:sp>
      <p:sp>
        <p:nvSpPr>
          <p:cNvPr id="89" name="矩形 88"/>
          <p:cNvSpPr/>
          <p:nvPr>
            <p:custDataLst>
              <p:tags r:id="rId38"/>
            </p:custDataLst>
          </p:nvPr>
        </p:nvSpPr>
        <p:spPr bwMode="auto">
          <a:xfrm>
            <a:off x="5087086" y="2168004"/>
            <a:ext cx="2005131" cy="99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职业教育体系性质上，逐步改造为民主的、大众的教育</a:t>
            </a:r>
            <a:endPar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90" name="文本框 89"/>
          <p:cNvSpPr txBox="1"/>
          <p:nvPr>
            <p:custDataLst>
              <p:tags r:id="rId39"/>
            </p:custDataLst>
          </p:nvPr>
        </p:nvSpPr>
        <p:spPr bwMode="auto">
          <a:xfrm>
            <a:off x="5087086" y="1681625"/>
            <a:ext cx="200513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rPr>
              <a:t>（三）改造与受挫时期(1949—1978) </a:t>
            </a:r>
            <a:endParaRPr lang="en-US" altLang="zh-CN" sz="1600" b="1" dirty="0">
              <a:latin typeface="微软雅黑" panose="020B0503020204020204" charset="-122"/>
              <a:ea typeface="微软雅黑" panose="020B0503020204020204" charset="-122"/>
            </a:endParaRPr>
          </a:p>
        </p:txBody>
      </p:sp>
      <p:sp>
        <p:nvSpPr>
          <p:cNvPr id="92" name="矩形 91"/>
          <p:cNvSpPr/>
          <p:nvPr>
            <p:custDataLst>
              <p:tags r:id="rId40"/>
            </p:custDataLst>
          </p:nvPr>
        </p:nvSpPr>
        <p:spPr bwMode="auto">
          <a:xfrm>
            <a:off x="7300429" y="2168004"/>
            <a:ext cx="2005131" cy="99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逐渐形成了具有本国特色的职业教育体系</a:t>
            </a:r>
            <a:endParaRPr lang="en-US" altLang="zh-CN" sz="1100" b="1" i="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93" name="文本框 92"/>
          <p:cNvSpPr txBox="1"/>
          <p:nvPr>
            <p:custDataLst>
              <p:tags r:id="rId41"/>
            </p:custDataLst>
          </p:nvPr>
        </p:nvSpPr>
        <p:spPr bwMode="auto">
          <a:xfrm>
            <a:off x="7300595" y="1681480"/>
            <a:ext cx="5251450" cy="4864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rPr>
              <a:t>（四）完善与创新时期(1978年至今) </a:t>
            </a:r>
            <a:endParaRPr lang="en-US" altLang="zh-CN" sz="1600" b="1" dirty="0">
              <a:latin typeface="微软雅黑" panose="020B0503020204020204" charset="-122"/>
              <a:ea typeface="微软雅黑" panose="020B0503020204020204" charset="-122"/>
            </a:endParaRPr>
          </a:p>
        </p:txBody>
      </p:sp>
      <p:sp>
        <p:nvSpPr>
          <p:cNvPr id="98" name="矩形 97"/>
          <p:cNvSpPr/>
          <p:nvPr>
            <p:custDataLst>
              <p:tags r:id="rId42"/>
            </p:custDataLst>
          </p:nvPr>
        </p:nvSpPr>
        <p:spPr bwMode="auto">
          <a:xfrm>
            <a:off x="660400" y="2168004"/>
            <a:ext cx="2005131" cy="99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en-US" altLang="zh-CN" sz="1100" b="1" i="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学习外国的先进科学技术,以培养富国强兵的技术人才</a:t>
            </a:r>
            <a:endParaRPr lang="en-US" altLang="zh-CN" sz="1100" b="1" i="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99" name="文本框 98"/>
          <p:cNvSpPr txBox="1"/>
          <p:nvPr>
            <p:custDataLst>
              <p:tags r:id="rId43"/>
            </p:custDataLst>
          </p:nvPr>
        </p:nvSpPr>
        <p:spPr bwMode="auto">
          <a:xfrm>
            <a:off x="660400" y="1681625"/>
            <a:ext cx="200513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rPr>
              <a:t>（一）借鉴与初创时期(1902—1912) </a:t>
            </a:r>
            <a:endParaRPr lang="en-US" altLang="zh-CN" sz="1600" b="1" dirty="0">
              <a:latin typeface="微软雅黑" panose="020B0503020204020204" charset="-122"/>
              <a:ea typeface="微软雅黑" panose="020B0503020204020204" charset="-122"/>
            </a:endParaRPr>
          </a:p>
        </p:txBody>
      </p:sp>
      <p:cxnSp>
        <p:nvCxnSpPr>
          <p:cNvPr id="100" name="直接连接符 99"/>
          <p:cNvCxnSpPr/>
          <p:nvPr>
            <p:custDataLst>
              <p:tags r:id="rId44"/>
            </p:custDataLst>
          </p:nvPr>
        </p:nvCxnSpPr>
        <p:spPr>
          <a:xfrm>
            <a:off x="2769637" y="1130299"/>
            <a:ext cx="0" cy="2274705"/>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45"/>
            </p:custDataLst>
          </p:nvPr>
        </p:nvCxnSpPr>
        <p:spPr>
          <a:xfrm>
            <a:off x="4982980" y="1130299"/>
            <a:ext cx="0" cy="2274705"/>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46"/>
            </p:custDataLst>
          </p:nvPr>
        </p:nvCxnSpPr>
        <p:spPr>
          <a:xfrm>
            <a:off x="7196323" y="1130299"/>
            <a:ext cx="0" cy="2274705"/>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47"/>
            </p:custDataLst>
          </p:nvPr>
        </p:nvCxnSpPr>
        <p:spPr>
          <a:xfrm>
            <a:off x="9409666" y="1130299"/>
            <a:ext cx="0" cy="2274705"/>
          </a:xfrm>
          <a:prstGeom prst="line">
            <a:avLst/>
          </a:prstGeom>
          <a:ln w="3175" cap="rnd">
            <a:solidFill>
              <a:schemeClr val="tx1">
                <a:lumMod val="75000"/>
                <a:lumOff val="2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6" name="内容占位符 2"/>
          <p:cNvSpPr>
            <a:spLocks noGrp="1"/>
          </p:cNvSpPr>
          <p:nvPr/>
        </p:nvSpPr>
        <p:spPr>
          <a:xfrm>
            <a:off x="806078" y="92714"/>
            <a:ext cx="7560840" cy="782714"/>
          </a:xfrm>
          <a:prstGeom prst="rect">
            <a:avLst/>
          </a:prstGeom>
        </p:spPr>
        <p:txBody>
          <a:bodyPr vert="horz" lIns="91440" tIns="45720" rIns="91440" bIns="4680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2">
                    <a:lumMod val="50000"/>
                  </a:schemeClr>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2">
                    <a:lumMod val="50000"/>
                  </a:schemeClr>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2">
                    <a:lumMod val="50000"/>
                  </a:schemeClr>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2">
                    <a:lumMod val="50000"/>
                  </a:schemeClr>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2">
                    <a:lumMod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165" fontAlgn="base">
              <a:lnSpc>
                <a:spcPct val="150000"/>
              </a:lnSpc>
              <a:spcBef>
                <a:spcPct val="0"/>
              </a:spcBef>
              <a:spcAft>
                <a:spcPct val="0"/>
              </a:spcAft>
              <a:buNone/>
              <a:defRPr/>
            </a:pPr>
            <a:r>
              <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二、我国近现代职业教育的发展</a:t>
            </a:r>
            <a:endParaRPr kumimoji="1" lang="zh-CN" altLang="en-US" sz="2400" b="1" dirty="0">
              <a:ln w="10160">
                <a:noFill/>
                <a:prstDash val="solid"/>
              </a:ln>
              <a:solidFill>
                <a:srgbClr val="0070C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 name="任意多边形 2"/>
          <p:cNvSpPr/>
          <p:nvPr>
            <p:custDataLst>
              <p:tags r:id="rId48"/>
            </p:custDataLst>
          </p:nvPr>
        </p:nvSpPr>
        <p:spPr bwMode="auto">
          <a:xfrm flipH="1">
            <a:off x="11001988" y="5061749"/>
            <a:ext cx="399958" cy="319275"/>
          </a:xfrm>
          <a:custGeom>
            <a:avLst/>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solidFill>
            <a:schemeClr val="bg1"/>
          </a:solidFill>
          <a:ln>
            <a:noFill/>
          </a:ln>
        </p:spPr>
        <p:txBody>
          <a:bodyPr wrap="square" lIns="91440" tIns="45720" rIns="91440" bIns="45720" anchor="ctr">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dirty="0">
              <a:latin typeface="微软雅黑" panose="020B0503020204020204" charset="-122"/>
            </a:endParaRPr>
          </a:p>
        </p:txBody>
      </p:sp>
      <p:sp>
        <p:nvSpPr>
          <p:cNvPr id="5" name="文本框 4"/>
          <p:cNvSpPr txBox="1"/>
          <p:nvPr>
            <p:custDataLst>
              <p:tags r:id="rId49"/>
            </p:custDataLst>
          </p:nvPr>
        </p:nvSpPr>
        <p:spPr bwMode="auto">
          <a:xfrm flipH="1">
            <a:off x="10582766" y="5107525"/>
            <a:ext cx="1558441" cy="4863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latin typeface="微软雅黑" panose="020B0503020204020204" charset="-122"/>
                <a:ea typeface="微软雅黑" panose="020B0503020204020204" charset="-122"/>
                <a:sym typeface="+mn-ea"/>
              </a:rPr>
              <a:t>完善与创新</a:t>
            </a:r>
            <a:endParaRPr lang="en-US" altLang="zh-CN" sz="1600" b="1" i="1" dirty="0">
              <a:solidFill>
                <a:schemeClr val="bg1"/>
              </a:solidFill>
              <a:latin typeface="微软雅黑" panose="020B0503020204020204" charset="-122"/>
              <a:ea typeface="微软雅黑" panose="020B0503020204020204" charset="-122"/>
            </a:endParaRPr>
          </a:p>
        </p:txBody>
      </p:sp>
      <p:pic>
        <p:nvPicPr>
          <p:cNvPr id="10" name="图片 9"/>
          <p:cNvPicPr>
            <a:picLocks noChangeAspect="1"/>
          </p:cNvPicPr>
          <p:nvPr/>
        </p:nvPicPr>
        <p:blipFill>
          <a:blip r:embed="rId50"/>
          <a:stretch>
            <a:fillRect/>
          </a:stretch>
        </p:blipFill>
        <p:spPr>
          <a:xfrm>
            <a:off x="10007600" y="3860165"/>
            <a:ext cx="2073275" cy="2929255"/>
          </a:xfrm>
          <a:prstGeom prst="rect">
            <a:avLst/>
          </a:prstGeom>
        </p:spPr>
      </p:pic>
    </p:spTree>
    <p:custDataLst>
      <p:tags r:id="rId5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rotWithShape="1">
          <a:blip r:embed="rId2"/>
          <a:srcRect/>
          <a:stretch>
            <a:fillRect/>
          </a:stretch>
        </p:blipFill>
        <p:spPr>
          <a:xfrm>
            <a:off x="4209074" y="1408937"/>
            <a:ext cx="3199647" cy="2547083"/>
          </a:xfrm>
          <a:prstGeom prst="rect">
            <a:avLst/>
          </a:prstGeom>
        </p:spPr>
      </p:pic>
      <p:pic>
        <p:nvPicPr>
          <p:cNvPr id="4" name="图片 3"/>
          <p:cNvPicPr>
            <a:picLocks noChangeAspect="1"/>
          </p:cNvPicPr>
          <p:nvPr>
            <p:custDataLst>
              <p:tags r:id="rId3"/>
            </p:custDataLst>
          </p:nvPr>
        </p:nvPicPr>
        <p:blipFill rotWithShape="1">
          <a:blip r:embed="rId4"/>
          <a:srcRect/>
          <a:stretch>
            <a:fillRect/>
          </a:stretch>
        </p:blipFill>
        <p:spPr>
          <a:xfrm>
            <a:off x="615695" y="1408937"/>
            <a:ext cx="3199647" cy="2547084"/>
          </a:xfrm>
          <a:prstGeom prst="rect">
            <a:avLst/>
          </a:prstGeom>
        </p:spPr>
      </p:pic>
      <p:pic>
        <p:nvPicPr>
          <p:cNvPr id="35" name="图片 34"/>
          <p:cNvPicPr>
            <a:picLocks noChangeAspect="1"/>
          </p:cNvPicPr>
          <p:nvPr>
            <p:custDataLst>
              <p:tags r:id="rId5"/>
            </p:custDataLst>
          </p:nvPr>
        </p:nvPicPr>
        <p:blipFill>
          <a:blip r:embed="rId6"/>
          <a:srcRect/>
          <a:stretch>
            <a:fillRect/>
          </a:stretch>
        </p:blipFill>
        <p:spPr>
          <a:xfrm>
            <a:off x="7802453" y="1408172"/>
            <a:ext cx="3199644" cy="2548612"/>
          </a:xfrm>
          <a:custGeom>
            <a:avLst/>
            <a:gdLst>
              <a:gd name="connsiteX0" fmla="*/ 0 w 2540018"/>
              <a:gd name="connsiteY0" fmla="*/ 0 h 2023200"/>
              <a:gd name="connsiteX1" fmla="*/ 2540018 w 2540018"/>
              <a:gd name="connsiteY1" fmla="*/ 0 h 2023200"/>
              <a:gd name="connsiteX2" fmla="*/ 2540018 w 2540018"/>
              <a:gd name="connsiteY2" fmla="*/ 2023200 h 2023200"/>
              <a:gd name="connsiteX3" fmla="*/ 0 w 2540018"/>
              <a:gd name="connsiteY3" fmla="*/ 2023200 h 2023200"/>
            </a:gdLst>
            <a:ahLst/>
            <a:cxnLst>
              <a:cxn ang="0">
                <a:pos x="connsiteX0" y="connsiteY0"/>
              </a:cxn>
              <a:cxn ang="0">
                <a:pos x="connsiteX1" y="connsiteY1"/>
              </a:cxn>
              <a:cxn ang="0">
                <a:pos x="connsiteX2" y="connsiteY2"/>
              </a:cxn>
              <a:cxn ang="0">
                <a:pos x="connsiteX3" y="connsiteY3"/>
              </a:cxn>
            </a:cxnLst>
            <a:rect l="l" t="t" r="r" b="b"/>
            <a:pathLst>
              <a:path w="2540018" h="2023200">
                <a:moveTo>
                  <a:pt x="0" y="0"/>
                </a:moveTo>
                <a:lnTo>
                  <a:pt x="2540018" y="0"/>
                </a:lnTo>
                <a:lnTo>
                  <a:pt x="2540018" y="2023200"/>
                </a:lnTo>
                <a:lnTo>
                  <a:pt x="0" y="2023200"/>
                </a:lnTo>
                <a:close/>
              </a:path>
            </a:pathLst>
          </a:custGeom>
        </p:spPr>
      </p:pic>
      <p:sp>
        <p:nvSpPr>
          <p:cNvPr id="2" name="矩形 1"/>
          <p:cNvSpPr/>
          <p:nvPr>
            <p:custDataLst>
              <p:tags r:id="rId7"/>
            </p:custDataLst>
          </p:nvPr>
        </p:nvSpPr>
        <p:spPr>
          <a:xfrm>
            <a:off x="0" y="5807001"/>
            <a:ext cx="12192000" cy="1051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rIns="90000" rtlCol="0" anchor="ctr">
            <a:normAutofit/>
          </a:body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3262373" y="691285"/>
            <a:ext cx="5832355" cy="688177"/>
          </a:xfrm>
          <a:prstGeom prst="rect">
            <a:avLst/>
          </a:prstGeom>
          <a:noFill/>
        </p:spPr>
        <p:txBody>
          <a:bodyPr wrap="square" lIns="90000" tIns="46800" rIns="90000" bIns="46800" rtlCol="0" anchor="b">
            <a:normAutofit/>
          </a:bodyPr>
          <a:lstStyle/>
          <a:p>
            <a:pPr algn="ctr" defTabSz="685800">
              <a:lnSpc>
                <a:spcPct val="120000"/>
              </a:lnSpc>
            </a:pPr>
            <a:r>
              <a:rPr lang="zh-CN" altLang="en-US" sz="2600" b="1" dirty="0">
                <a:solidFill>
                  <a:schemeClr val="tx1">
                    <a:lumMod val="95000"/>
                    <a:lumOff val="5000"/>
                  </a:schemeClr>
                </a:solidFill>
                <a:latin typeface="微软雅黑" panose="020B0503020204020204" charset="-122"/>
                <a:ea typeface="微软雅黑" panose="020B0503020204020204" charset="-122"/>
                <a:cs typeface="+mj-cs"/>
                <a:sym typeface="+mn-ea"/>
              </a:rPr>
              <a:t>三、国外职业教育发展概述</a:t>
            </a:r>
            <a:endParaRPr lang="zh-CN" altLang="en-US" sz="2600" b="1" dirty="0">
              <a:solidFill>
                <a:schemeClr val="tx1">
                  <a:lumMod val="95000"/>
                  <a:lumOff val="5000"/>
                </a:schemeClr>
              </a:solidFill>
              <a:latin typeface="微软雅黑" panose="020B0503020204020204" charset="-122"/>
              <a:ea typeface="微软雅黑" panose="020B0503020204020204" charset="-122"/>
              <a:cs typeface="+mj-cs"/>
            </a:endParaRPr>
          </a:p>
          <a:p>
            <a:pPr algn="ctr" defTabSz="685800">
              <a:lnSpc>
                <a:spcPct val="120000"/>
              </a:lnSpc>
            </a:pPr>
            <a:endParaRPr lang="zh-CN" altLang="en-US" sz="2600" b="1" dirty="0">
              <a:solidFill>
                <a:schemeClr val="tx1">
                  <a:lumMod val="85000"/>
                  <a:lumOff val="15000"/>
                </a:schemeClr>
              </a:solidFill>
              <a:latin typeface="微软雅黑" panose="020B0503020204020204" charset="-122"/>
              <a:ea typeface="微软雅黑" panose="020B0503020204020204" charset="-122"/>
              <a:cs typeface="+mj-cs"/>
              <a:sym typeface="+mn-lt"/>
            </a:endParaRPr>
          </a:p>
        </p:txBody>
      </p:sp>
      <p:sp>
        <p:nvSpPr>
          <p:cNvPr id="24" name="文本框 23"/>
          <p:cNvSpPr txBox="1"/>
          <p:nvPr>
            <p:custDataLst>
              <p:tags r:id="rId9"/>
            </p:custDataLst>
          </p:nvPr>
        </p:nvSpPr>
        <p:spPr>
          <a:xfrm>
            <a:off x="8091488" y="4198367"/>
            <a:ext cx="2621573" cy="1323937"/>
          </a:xfrm>
          <a:prstGeom prst="rect">
            <a:avLst/>
          </a:prstGeom>
          <a:noFill/>
          <a:ln>
            <a:noFill/>
          </a:ln>
        </p:spPr>
        <p:txBody>
          <a:bodyPr wrap="square" lIns="90000" tIns="46800" rIns="90000" bIns="46800" anchor="t" anchorCtr="0">
            <a:normAutofit/>
          </a:bodyPr>
          <a:lstStyle>
            <a:defPPr>
              <a:defRPr lang="zh-CN"/>
            </a:defPPr>
            <a:lvl1pPr>
              <a:lnSpc>
                <a:spcPct val="130000"/>
              </a:lnSpc>
              <a:buSzPct val="25000"/>
              <a:defRPr>
                <a:solidFill>
                  <a:schemeClr val="bg1"/>
                </a:solidFill>
                <a:ea typeface="Montserrat" panose="02000505000000020004"/>
                <a:cs typeface="Arial" panose="020B0604020202020204" pitchFamily="34" charset="0"/>
              </a:defRPr>
            </a:lvl1pPr>
          </a:lstStyle>
          <a:p>
            <a:pPr algn="ctr" defTabSz="685800"/>
            <a:r>
              <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rPr>
              <a:t>（三）澳大利亚的“TAFE”职业教育模式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endParaRPr>
          </a:p>
        </p:txBody>
      </p:sp>
      <p:sp>
        <p:nvSpPr>
          <p:cNvPr id="28" name="文本框 27"/>
          <p:cNvSpPr txBox="1"/>
          <p:nvPr>
            <p:custDataLst>
              <p:tags r:id="rId10"/>
            </p:custDataLst>
          </p:nvPr>
        </p:nvSpPr>
        <p:spPr>
          <a:xfrm>
            <a:off x="4498111" y="4198367"/>
            <a:ext cx="2621573" cy="1323937"/>
          </a:xfrm>
          <a:prstGeom prst="rect">
            <a:avLst/>
          </a:prstGeom>
          <a:noFill/>
          <a:ln>
            <a:noFill/>
          </a:ln>
        </p:spPr>
        <p:txBody>
          <a:bodyPr wrap="square" lIns="90000" tIns="46800" rIns="90000" bIns="46800" anchor="t" anchorCtr="0">
            <a:normAutofit/>
          </a:bodyPr>
          <a:lstStyle>
            <a:defPPr>
              <a:defRPr lang="zh-CN"/>
            </a:defPPr>
            <a:lvl1pPr>
              <a:lnSpc>
                <a:spcPct val="130000"/>
              </a:lnSpc>
              <a:buSzPct val="25000"/>
              <a:defRPr>
                <a:solidFill>
                  <a:schemeClr val="bg1"/>
                </a:solidFill>
                <a:ea typeface="Montserrat" panose="02000505000000020004"/>
                <a:cs typeface="Arial" panose="020B0604020202020204" pitchFamily="34" charset="0"/>
              </a:defRPr>
            </a:lvl1pPr>
          </a:lstStyle>
          <a:p>
            <a:pPr algn="ctr" defTabSz="685800"/>
            <a:r>
              <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rPr>
              <a:t>（二）美国、加拿大“CBE”职业教育模式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endParaRPr>
          </a:p>
        </p:txBody>
      </p:sp>
      <p:sp>
        <p:nvSpPr>
          <p:cNvPr id="30" name="文本框 29"/>
          <p:cNvSpPr txBox="1"/>
          <p:nvPr>
            <p:custDataLst>
              <p:tags r:id="rId11"/>
            </p:custDataLst>
          </p:nvPr>
        </p:nvSpPr>
        <p:spPr>
          <a:xfrm>
            <a:off x="904732" y="4198367"/>
            <a:ext cx="2621573" cy="1323937"/>
          </a:xfrm>
          <a:prstGeom prst="rect">
            <a:avLst/>
          </a:prstGeom>
          <a:noFill/>
          <a:ln>
            <a:noFill/>
          </a:ln>
        </p:spPr>
        <p:txBody>
          <a:bodyPr wrap="square" lIns="90000" tIns="46800" rIns="90000" bIns="46800" anchor="t" anchorCtr="0">
            <a:normAutofit/>
          </a:bodyPr>
          <a:lstStyle>
            <a:defPPr>
              <a:defRPr lang="zh-CN"/>
            </a:defPPr>
            <a:lvl1pPr>
              <a:lnSpc>
                <a:spcPct val="130000"/>
              </a:lnSpc>
              <a:buSzPct val="25000"/>
              <a:defRPr>
                <a:solidFill>
                  <a:schemeClr val="bg1"/>
                </a:solidFill>
                <a:ea typeface="Montserrat" panose="02000505000000020004"/>
                <a:cs typeface="Arial" panose="020B0604020202020204" pitchFamily="34" charset="0"/>
              </a:defRPr>
            </a:lvl1pPr>
          </a:lstStyle>
          <a:p>
            <a:pPr algn="ctr" defTabSz="685800"/>
            <a:r>
              <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rPr>
              <a:t>（一） 德国“双元”制职业教育模式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cs"/>
              <a:sym typeface="+mn-lt"/>
            </a:endParaRPr>
          </a:p>
        </p:txBody>
      </p:sp>
    </p:spTree>
    <p:custDataLst>
      <p:tags r:id="rId1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normAutofit fontScale="90000"/>
          </a:bodyPr>
          <a:lstStyle/>
          <a:p>
            <a:r>
              <a:rPr lang="en-US" altLang="zh-CN" dirty="0"/>
              <a:t>THANKS</a:t>
            </a:r>
            <a:endParaRPr lang="en-US" altLang="zh-CN" dirty="0"/>
          </a:p>
        </p:txBody>
      </p:sp>
      <p:sp>
        <p:nvSpPr>
          <p:cNvPr id="5" name="文本占位符 4"/>
          <p:cNvSpPr>
            <a:spLocks noGrp="1"/>
          </p:cNvSpPr>
          <p:nvPr>
            <p:ph type="body" sz="quarter" idx="10"/>
            <p:custDataLst>
              <p:tags r:id="rId2"/>
            </p:custDataLst>
          </p:nvPr>
        </p:nvSpPr>
        <p:spPr/>
        <p:txBody>
          <a:bodyPr>
            <a:normAutofit fontScale="92500" lnSpcReduction="20000"/>
          </a:bodyPr>
          <a:lstStyle/>
          <a:p>
            <a:r>
              <a:rPr lang="zh-CN" altLang="en-US" dirty="0"/>
              <a:t>感谢观看！</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211273" y="1880462"/>
            <a:ext cx="5419185" cy="832642"/>
          </a:xfrm>
        </p:spPr>
        <p:txBody>
          <a:bodyPr/>
          <a:lstStyle/>
          <a:p>
            <a:r>
              <a:rPr lang="zh-CN" altLang="en-US" dirty="0"/>
              <a:t>第一节</a:t>
            </a:r>
            <a:endParaRPr lang="zh-CN" altLang="en-US" dirty="0"/>
          </a:p>
        </p:txBody>
      </p:sp>
      <p:sp>
        <p:nvSpPr>
          <p:cNvPr id="3" name="文本框 2"/>
          <p:cNvSpPr txBox="1"/>
          <p:nvPr/>
        </p:nvSpPr>
        <p:spPr>
          <a:xfrm>
            <a:off x="1445260" y="2712720"/>
            <a:ext cx="3424555" cy="460375"/>
          </a:xfrm>
          <a:prstGeom prst="rect">
            <a:avLst/>
          </a:prstGeom>
          <a:noFill/>
        </p:spPr>
        <p:txBody>
          <a:bodyPr wrap="square" rtlCol="0">
            <a:spAutoFit/>
          </a:bodyPr>
          <a:p>
            <a:pPr algn="l"/>
            <a:r>
              <a:rPr lang="zh-CN" altLang="en-US" sz="2400" dirty="0">
                <a:sym typeface="+mn-ea"/>
              </a:rPr>
              <a:t>职业及职业教育的内涵</a:t>
            </a:r>
            <a:endParaRPr lang="zh-CN" altLang="en-US" sz="2400" dirty="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一、职业及其内涵特征</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（一）职业的含义</a:t>
            </a:r>
            <a:endParaRPr lang="zh-CN" altLang="en-US" dirty="0"/>
          </a:p>
          <a:p>
            <a:pPr marL="0" indent="0">
              <a:buNone/>
            </a:pPr>
            <a:r>
              <a:rPr lang="zh-CN" altLang="en-US" dirty="0"/>
              <a:t>     所谓的“职业”也就是人们用专门的知识和技能参与社会分工，为社会创造物质财富和精神财富的同时，获得合理报酬以作为自己的主要生活来源，并满足精神需求的工作。或者说，职业是劳动者以获取经常性的收入为目的而从事连续性的、相对稳定、合法的社会劳动。</a:t>
            </a:r>
            <a:endParaRPr lang="zh-CN" altLang="en-US" dirty="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1300798" y="1964144"/>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3" name="文本框 29"/>
          <p:cNvSpPr txBox="1"/>
          <p:nvPr>
            <p:custDataLst>
              <p:tags r:id="rId2"/>
            </p:custDataLst>
          </p:nvPr>
        </p:nvSpPr>
        <p:spPr>
          <a:xfrm>
            <a:off x="1300798" y="1518009"/>
            <a:ext cx="4626609" cy="412485"/>
          </a:xfrm>
          <a:prstGeom prst="rect">
            <a:avLst/>
          </a:prstGeom>
          <a:noFill/>
        </p:spPr>
        <p:txBody>
          <a:bodyPr wrap="square" rtlCol="0">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chemeClr val="tx1">
                    <a:lumMod val="85000"/>
                    <a:lumOff val="15000"/>
                  </a:schemeClr>
                </a:solidFill>
                <a:latin typeface="微软雅黑" panose="020B0503020204020204" charset="-122"/>
                <a:ea typeface="微软雅黑" panose="020B0503020204020204" charset="-122"/>
                <a:cs typeface="+mj-cs"/>
              </a:rPr>
              <a:t>社会性</a:t>
            </a:r>
            <a:endParaRPr lang="zh-CN" altLang="en-US" dirty="0">
              <a:solidFill>
                <a:schemeClr val="tx1">
                  <a:lumMod val="85000"/>
                  <a:lumOff val="15000"/>
                </a:schemeClr>
              </a:solidFill>
              <a:latin typeface="微软雅黑" panose="020B0503020204020204" charset="-122"/>
              <a:ea typeface="微软雅黑" panose="020B0503020204020204" charset="-122"/>
              <a:cs typeface="+mj-cs"/>
            </a:endParaRPr>
          </a:p>
        </p:txBody>
      </p:sp>
      <p:sp>
        <p:nvSpPr>
          <p:cNvPr id="32" name="椭圆 31"/>
          <p:cNvSpPr/>
          <p:nvPr>
            <p:custDataLst>
              <p:tags r:id="rId3"/>
            </p:custDataLst>
          </p:nvPr>
        </p:nvSpPr>
        <p:spPr>
          <a:xfrm>
            <a:off x="874713" y="1687919"/>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1</a:t>
            </a:r>
            <a:endParaRPr lang="en-US" altLang="zh-CN" sz="1600" dirty="0">
              <a:solidFill>
                <a:schemeClr val="accent1"/>
              </a:solidFill>
              <a:latin typeface="微软雅黑" panose="020B0503020204020204" charset="-122"/>
              <a:ea typeface="微软雅黑" panose="020B0503020204020204" charset="-122"/>
            </a:endParaRPr>
          </a:p>
        </p:txBody>
      </p:sp>
      <p:cxnSp>
        <p:nvCxnSpPr>
          <p:cNvPr id="47" name="直接连接符 46"/>
          <p:cNvCxnSpPr/>
          <p:nvPr>
            <p:custDataLst>
              <p:tags r:id="rId4"/>
            </p:custDataLst>
          </p:nvPr>
        </p:nvCxnSpPr>
        <p:spPr>
          <a:xfrm>
            <a:off x="6690679" y="1973405"/>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48" name="文本框 29"/>
          <p:cNvSpPr txBox="1"/>
          <p:nvPr>
            <p:custDataLst>
              <p:tags r:id="rId5"/>
            </p:custDataLst>
          </p:nvPr>
        </p:nvSpPr>
        <p:spPr>
          <a:xfrm>
            <a:off x="6690679" y="1527270"/>
            <a:ext cx="4626609" cy="412485"/>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dirty="0">
                <a:solidFill>
                  <a:schemeClr val="tx1">
                    <a:lumMod val="85000"/>
                    <a:lumOff val="15000"/>
                  </a:schemeClr>
                </a:solidFill>
                <a:latin typeface="微软雅黑" panose="020B0503020204020204" charset="-122"/>
                <a:ea typeface="微软雅黑" panose="020B0503020204020204" charset="-122"/>
              </a:rPr>
              <a:t>专业性</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50" name="椭圆 49"/>
          <p:cNvSpPr/>
          <p:nvPr>
            <p:custDataLst>
              <p:tags r:id="rId6"/>
            </p:custDataLst>
          </p:nvPr>
        </p:nvSpPr>
        <p:spPr>
          <a:xfrm>
            <a:off x="6264594" y="1697180"/>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2</a:t>
            </a:r>
            <a:endParaRPr lang="en-US" altLang="zh-CN" sz="1600" dirty="0">
              <a:solidFill>
                <a:schemeClr val="accent1"/>
              </a:solidFill>
              <a:latin typeface="微软雅黑" panose="020B0503020204020204" charset="-122"/>
              <a:ea typeface="微软雅黑" panose="020B0503020204020204" charset="-122"/>
            </a:endParaRPr>
          </a:p>
        </p:txBody>
      </p:sp>
      <p:cxnSp>
        <p:nvCxnSpPr>
          <p:cNvPr id="52" name="直接连接符 51"/>
          <p:cNvCxnSpPr/>
          <p:nvPr>
            <p:custDataLst>
              <p:tags r:id="rId7"/>
            </p:custDataLst>
          </p:nvPr>
        </p:nvCxnSpPr>
        <p:spPr>
          <a:xfrm>
            <a:off x="1311299" y="3573174"/>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53" name="文本框 29"/>
          <p:cNvSpPr txBox="1"/>
          <p:nvPr>
            <p:custDataLst>
              <p:tags r:id="rId8"/>
            </p:custDataLst>
          </p:nvPr>
        </p:nvSpPr>
        <p:spPr>
          <a:xfrm>
            <a:off x="1311299" y="3127039"/>
            <a:ext cx="4616107" cy="412485"/>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dirty="0">
                <a:solidFill>
                  <a:schemeClr val="tx1">
                    <a:lumMod val="85000"/>
                    <a:lumOff val="15000"/>
                  </a:schemeClr>
                </a:solidFill>
                <a:latin typeface="微软雅黑" panose="020B0503020204020204" charset="-122"/>
                <a:ea typeface="微软雅黑" panose="020B0503020204020204" charset="-122"/>
              </a:rPr>
              <a:t>稳定性</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55" name="椭圆 54"/>
          <p:cNvSpPr/>
          <p:nvPr>
            <p:custDataLst>
              <p:tags r:id="rId9"/>
            </p:custDataLst>
          </p:nvPr>
        </p:nvSpPr>
        <p:spPr>
          <a:xfrm>
            <a:off x="885214" y="3296949"/>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3</a:t>
            </a:r>
            <a:endParaRPr lang="en-US" altLang="zh-CN" sz="1600" dirty="0">
              <a:solidFill>
                <a:schemeClr val="accent1"/>
              </a:solidFill>
              <a:latin typeface="微软雅黑" panose="020B0503020204020204" charset="-122"/>
              <a:ea typeface="微软雅黑" panose="020B0503020204020204" charset="-122"/>
            </a:endParaRPr>
          </a:p>
        </p:txBody>
      </p:sp>
      <p:cxnSp>
        <p:nvCxnSpPr>
          <p:cNvPr id="57" name="直接连接符 56"/>
          <p:cNvCxnSpPr/>
          <p:nvPr>
            <p:custDataLst>
              <p:tags r:id="rId10"/>
            </p:custDataLst>
          </p:nvPr>
        </p:nvCxnSpPr>
        <p:spPr>
          <a:xfrm>
            <a:off x="6676412" y="3573174"/>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58" name="文本框 29"/>
          <p:cNvSpPr txBox="1"/>
          <p:nvPr>
            <p:custDataLst>
              <p:tags r:id="rId11"/>
            </p:custDataLst>
          </p:nvPr>
        </p:nvSpPr>
        <p:spPr>
          <a:xfrm>
            <a:off x="6676412" y="3127039"/>
            <a:ext cx="4626609" cy="412485"/>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dirty="0">
                <a:solidFill>
                  <a:schemeClr val="tx1">
                    <a:lumMod val="85000"/>
                    <a:lumOff val="15000"/>
                  </a:schemeClr>
                </a:solidFill>
                <a:latin typeface="微软雅黑" panose="020B0503020204020204" charset="-122"/>
                <a:ea typeface="微软雅黑" panose="020B0503020204020204" charset="-122"/>
              </a:rPr>
              <a:t>有偿性</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60" name="椭圆 59"/>
          <p:cNvSpPr/>
          <p:nvPr>
            <p:custDataLst>
              <p:tags r:id="rId12"/>
            </p:custDataLst>
          </p:nvPr>
        </p:nvSpPr>
        <p:spPr>
          <a:xfrm>
            <a:off x="6250327" y="3296949"/>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4</a:t>
            </a:r>
            <a:endParaRPr lang="en-US" altLang="zh-CN" sz="1600" dirty="0">
              <a:solidFill>
                <a:schemeClr val="accent1"/>
              </a:solidFill>
              <a:latin typeface="微软雅黑" panose="020B0503020204020204" charset="-122"/>
              <a:ea typeface="微软雅黑" panose="020B0503020204020204" charset="-122"/>
            </a:endParaRPr>
          </a:p>
        </p:txBody>
      </p:sp>
      <p:cxnSp>
        <p:nvCxnSpPr>
          <p:cNvPr id="62" name="直接连接符 61"/>
          <p:cNvCxnSpPr/>
          <p:nvPr>
            <p:custDataLst>
              <p:tags r:id="rId13"/>
            </p:custDataLst>
          </p:nvPr>
        </p:nvCxnSpPr>
        <p:spPr>
          <a:xfrm>
            <a:off x="1311299" y="5008274"/>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63" name="文本框 29"/>
          <p:cNvSpPr txBox="1"/>
          <p:nvPr>
            <p:custDataLst>
              <p:tags r:id="rId14"/>
            </p:custDataLst>
          </p:nvPr>
        </p:nvSpPr>
        <p:spPr>
          <a:xfrm>
            <a:off x="1311299" y="4562139"/>
            <a:ext cx="4616107" cy="412485"/>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dirty="0">
                <a:solidFill>
                  <a:schemeClr val="tx1">
                    <a:lumMod val="85000"/>
                    <a:lumOff val="15000"/>
                  </a:schemeClr>
                </a:solidFill>
                <a:latin typeface="微软雅黑" panose="020B0503020204020204" charset="-122"/>
                <a:ea typeface="微软雅黑" panose="020B0503020204020204" charset="-122"/>
              </a:rPr>
              <a:t>多样性</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65" name="椭圆 64"/>
          <p:cNvSpPr/>
          <p:nvPr>
            <p:custDataLst>
              <p:tags r:id="rId15"/>
            </p:custDataLst>
          </p:nvPr>
        </p:nvSpPr>
        <p:spPr>
          <a:xfrm>
            <a:off x="885214" y="4732049"/>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5</a:t>
            </a:r>
            <a:endParaRPr lang="en-US" altLang="zh-CN" sz="1600" dirty="0">
              <a:solidFill>
                <a:schemeClr val="accent1"/>
              </a:solidFill>
              <a:latin typeface="微软雅黑" panose="020B0503020204020204" charset="-122"/>
              <a:ea typeface="微软雅黑" panose="020B0503020204020204" charset="-122"/>
            </a:endParaRPr>
          </a:p>
        </p:txBody>
      </p:sp>
      <p:cxnSp>
        <p:nvCxnSpPr>
          <p:cNvPr id="67" name="直接连接符 66"/>
          <p:cNvCxnSpPr/>
          <p:nvPr>
            <p:custDataLst>
              <p:tags r:id="rId16"/>
            </p:custDataLst>
          </p:nvPr>
        </p:nvCxnSpPr>
        <p:spPr>
          <a:xfrm>
            <a:off x="6676413" y="5008274"/>
            <a:ext cx="4626610"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68" name="文本框 29"/>
          <p:cNvSpPr txBox="1"/>
          <p:nvPr>
            <p:custDataLst>
              <p:tags r:id="rId17"/>
            </p:custDataLst>
          </p:nvPr>
        </p:nvSpPr>
        <p:spPr>
          <a:xfrm>
            <a:off x="6676413" y="4562139"/>
            <a:ext cx="4626609" cy="412485"/>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dirty="0">
                <a:solidFill>
                  <a:schemeClr val="tx1">
                    <a:lumMod val="85000"/>
                    <a:lumOff val="15000"/>
                  </a:schemeClr>
                </a:solidFill>
                <a:latin typeface="微软雅黑" panose="020B0503020204020204" charset="-122"/>
                <a:ea typeface="微软雅黑" panose="020B0503020204020204" charset="-122"/>
              </a:rPr>
              <a:t>时代性</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70" name="椭圆 69"/>
          <p:cNvSpPr/>
          <p:nvPr>
            <p:custDataLst>
              <p:tags r:id="rId18"/>
            </p:custDataLst>
          </p:nvPr>
        </p:nvSpPr>
        <p:spPr>
          <a:xfrm>
            <a:off x="6250328" y="4732049"/>
            <a:ext cx="281940" cy="2819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1"/>
                </a:solidFill>
                <a:latin typeface="微软雅黑" panose="020B0503020204020204" charset="-122"/>
                <a:ea typeface="微软雅黑" panose="020B0503020204020204" charset="-122"/>
              </a:rPr>
              <a:t>6</a:t>
            </a:r>
            <a:endParaRPr lang="en-US" altLang="zh-CN" sz="1600" dirty="0">
              <a:solidFill>
                <a:schemeClr val="accent1"/>
              </a:solidFill>
              <a:latin typeface="微软雅黑" panose="020B0503020204020204" charset="-122"/>
              <a:ea typeface="微软雅黑" panose="020B0503020204020204" charset="-122"/>
            </a:endParaRPr>
          </a:p>
        </p:txBody>
      </p:sp>
      <p:sp>
        <p:nvSpPr>
          <p:cNvPr id="27" name="文本框 26"/>
          <p:cNvSpPr txBox="1"/>
          <p:nvPr>
            <p:custDataLst>
              <p:tags r:id="rId19"/>
            </p:custDataLst>
          </p:nvPr>
        </p:nvSpPr>
        <p:spPr>
          <a:xfrm>
            <a:off x="-106347" y="515085"/>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en-US" altLang="zh-CN" sz="2800" dirty="0">
                <a:solidFill>
                  <a:schemeClr val="tx1">
                    <a:lumMod val="85000"/>
                    <a:lumOff val="15000"/>
                  </a:schemeClr>
                </a:solidFill>
                <a:latin typeface="微软雅黑" panose="020B0503020204020204" charset="-122"/>
                <a:ea typeface="微软雅黑" panose="020B0503020204020204" charset="-122"/>
              </a:rPr>
              <a:t>      </a:t>
            </a:r>
            <a:r>
              <a:rPr lang="zh-CN" altLang="en-US" sz="2800" dirty="0">
                <a:solidFill>
                  <a:schemeClr val="tx1">
                    <a:lumMod val="85000"/>
                    <a:lumOff val="15000"/>
                  </a:schemeClr>
                </a:solidFill>
                <a:latin typeface="微软雅黑" panose="020B0503020204020204" charset="-122"/>
                <a:ea typeface="微软雅黑" panose="020B0503020204020204" charset="-122"/>
              </a:rPr>
              <a:t>（二）职业的基本特征</a:t>
            </a:r>
            <a:endParaRPr lang="zh-CN" altLang="en-US" sz="2800" dirty="0">
              <a:solidFill>
                <a:schemeClr val="tx1">
                  <a:lumMod val="85000"/>
                  <a:lumOff val="15000"/>
                </a:schemeClr>
              </a:solidFill>
              <a:latin typeface="微软雅黑" panose="020B0503020204020204" charset="-122"/>
              <a:ea typeface="微软雅黑" panose="020B0503020204020204" charset="-122"/>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972502" y="2182717"/>
            <a:ext cx="7938274"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4" name="文本框 29"/>
          <p:cNvSpPr txBox="1"/>
          <p:nvPr>
            <p:custDataLst>
              <p:tags r:id="rId2"/>
            </p:custDataLst>
          </p:nvPr>
        </p:nvSpPr>
        <p:spPr>
          <a:xfrm>
            <a:off x="972504" y="1426587"/>
            <a:ext cx="7938274" cy="712026"/>
          </a:xfrm>
          <a:prstGeom prst="rect">
            <a:avLst/>
          </a:prstGeom>
          <a:noFill/>
        </p:spPr>
        <p:txBody>
          <a:bodyPr wrap="square" rtlCol="0">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chemeClr val="tx1">
                    <a:lumMod val="85000"/>
                    <a:lumOff val="15000"/>
                  </a:schemeClr>
                </a:solidFill>
                <a:latin typeface="微软雅黑" panose="020B0503020204020204" charset="-122"/>
                <a:ea typeface="微软雅黑" panose="020B0503020204020204" charset="-122"/>
                <a:cs typeface="+mj-cs"/>
              </a:rPr>
              <a:t>（一）个体功能</a:t>
            </a:r>
            <a:endParaRPr lang="zh-CN" altLang="en-US" dirty="0">
              <a:solidFill>
                <a:schemeClr val="tx1">
                  <a:lumMod val="85000"/>
                  <a:lumOff val="15000"/>
                </a:schemeClr>
              </a:solidFill>
              <a:latin typeface="微软雅黑" panose="020B0503020204020204" charset="-122"/>
              <a:ea typeface="微软雅黑" panose="020B0503020204020204" charset="-122"/>
              <a:cs typeface="+mj-cs"/>
            </a:endParaRPr>
          </a:p>
        </p:txBody>
      </p:sp>
      <p:sp>
        <p:nvSpPr>
          <p:cNvPr id="5" name="文本框 30"/>
          <p:cNvSpPr txBox="1"/>
          <p:nvPr>
            <p:custDataLst>
              <p:tags r:id="rId3"/>
            </p:custDataLst>
          </p:nvPr>
        </p:nvSpPr>
        <p:spPr>
          <a:xfrm>
            <a:off x="2039148" y="2328713"/>
            <a:ext cx="7938274" cy="2763034"/>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1. 职业是人谋生的手段</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2．职业是人发展的手段</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3.职业可以很好地体现一个人的精神层面</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900128" y="584300"/>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微软雅黑" panose="020B0503020204020204" charset="-122"/>
                <a:ea typeface="微软雅黑" panose="020B0503020204020204" charset="-122"/>
              </a:rPr>
              <a:t>二、职业的功能</a:t>
            </a:r>
            <a:endParaRPr lang="zh-CN" altLang="en-US" sz="2800" dirty="0">
              <a:solidFill>
                <a:schemeClr val="tx1">
                  <a:lumMod val="85000"/>
                  <a:lumOff val="1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972502" y="2182717"/>
            <a:ext cx="7938274" cy="0"/>
          </a:xfrm>
          <a:prstGeom prst="line">
            <a:avLst/>
          </a:prstGeom>
          <a:ln>
            <a:solidFill>
              <a:schemeClr val="accent1">
                <a:alpha val="44000"/>
              </a:schemeClr>
            </a:solidFill>
          </a:ln>
        </p:spPr>
        <p:style>
          <a:lnRef idx="1">
            <a:schemeClr val="accent1"/>
          </a:lnRef>
          <a:fillRef idx="0">
            <a:schemeClr val="accent1"/>
          </a:fillRef>
          <a:effectRef idx="0">
            <a:schemeClr val="accent1"/>
          </a:effectRef>
          <a:fontRef idx="minor">
            <a:schemeClr val="tx1"/>
          </a:fontRef>
        </p:style>
      </p:cxnSp>
      <p:sp>
        <p:nvSpPr>
          <p:cNvPr id="4" name="文本框 29"/>
          <p:cNvSpPr txBox="1"/>
          <p:nvPr>
            <p:custDataLst>
              <p:tags r:id="rId2"/>
            </p:custDataLst>
          </p:nvPr>
        </p:nvSpPr>
        <p:spPr>
          <a:xfrm>
            <a:off x="972504" y="1426587"/>
            <a:ext cx="7938274" cy="712026"/>
          </a:xfrm>
          <a:prstGeom prst="rect">
            <a:avLst/>
          </a:prstGeom>
          <a:noFill/>
        </p:spPr>
        <p:txBody>
          <a:bodyPr wrap="square" rtlCol="0">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20000"/>
              </a:lnSpc>
            </a:pPr>
            <a:r>
              <a:rPr lang="zh-CN" altLang="en-US" dirty="0">
                <a:solidFill>
                  <a:schemeClr val="tx1">
                    <a:lumMod val="85000"/>
                    <a:lumOff val="15000"/>
                  </a:schemeClr>
                </a:solidFill>
                <a:latin typeface="微软雅黑" panose="020B0503020204020204" charset="-122"/>
                <a:ea typeface="微软雅黑" panose="020B0503020204020204" charset="-122"/>
                <a:cs typeface="+mj-cs"/>
              </a:rPr>
              <a:t>（二）社会功能</a:t>
            </a:r>
            <a:endParaRPr lang="zh-CN" altLang="en-US" dirty="0">
              <a:solidFill>
                <a:schemeClr val="tx1">
                  <a:lumMod val="85000"/>
                  <a:lumOff val="15000"/>
                </a:schemeClr>
              </a:solidFill>
              <a:latin typeface="微软雅黑" panose="020B0503020204020204" charset="-122"/>
              <a:ea typeface="微软雅黑" panose="020B0503020204020204" charset="-122"/>
              <a:cs typeface="+mj-cs"/>
            </a:endParaRPr>
          </a:p>
        </p:txBody>
      </p:sp>
      <p:sp>
        <p:nvSpPr>
          <p:cNvPr id="5" name="文本框 30"/>
          <p:cNvSpPr txBox="1"/>
          <p:nvPr>
            <p:custDataLst>
              <p:tags r:id="rId3"/>
            </p:custDataLst>
          </p:nvPr>
        </p:nvSpPr>
        <p:spPr>
          <a:xfrm>
            <a:off x="2039148" y="2328713"/>
            <a:ext cx="7938274" cy="2763034"/>
          </a:xfrm>
          <a:prstGeom prst="rect">
            <a:avLst/>
          </a:prstGeom>
          <a:noFill/>
        </p:spPr>
        <p:txBody>
          <a:bodyPr wrap="square" rtlCol="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1. 职业是经济发展与社会进步的“晴雨表”和“助推器”</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2．职业的存在和职业活动构成了人类社会的存在和社会活动</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a:lnSpc>
                <a:spcPct val="180000"/>
              </a:lnSpc>
            </a:pPr>
            <a:r>
              <a:rPr lang="zh-CN" altLang="en-US" sz="1600" dirty="0">
                <a:solidFill>
                  <a:schemeClr val="tx1">
                    <a:lumMod val="85000"/>
                    <a:lumOff val="15000"/>
                  </a:schemeClr>
                </a:solidFill>
                <a:latin typeface="微软雅黑" panose="020B0503020204020204" charset="-122"/>
                <a:ea typeface="微软雅黑" panose="020B0503020204020204" charset="-122"/>
              </a:rPr>
              <a:t>3.职业也是维持社会稳定，实现社会控制的手段</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900128" y="584300"/>
            <a:ext cx="10429952" cy="798451"/>
          </a:xfrm>
          <a:prstGeom prst="rect">
            <a:avLst/>
          </a:prstGeom>
        </p:spPr>
        <p:txBody>
          <a:bodyPr wrap="square">
            <a:normAutofit/>
          </a:bodyPr>
          <a:lstStyle>
            <a:defPPr>
              <a:defRPr lang="zh-CN"/>
            </a:defPPr>
            <a:lvl1pPr>
              <a:lnSpc>
                <a:spcPct val="130000"/>
              </a:lnSpc>
              <a:defRPr sz="2400" b="1">
                <a:latin typeface="+mj-lt"/>
                <a:ea typeface="+mj-ea"/>
                <a:cs typeface="+mj-cs"/>
              </a:defRPr>
            </a:lvl1pPr>
          </a:lstStyle>
          <a:p>
            <a:pPr>
              <a:lnSpc>
                <a:spcPct val="120000"/>
              </a:lnSpc>
            </a:pPr>
            <a:r>
              <a:rPr lang="zh-CN" altLang="en-US" sz="2800" dirty="0">
                <a:solidFill>
                  <a:schemeClr val="tx1">
                    <a:lumMod val="85000"/>
                    <a:lumOff val="15000"/>
                  </a:schemeClr>
                </a:solidFill>
                <a:latin typeface="微软雅黑" panose="020B0503020204020204" charset="-122"/>
                <a:ea typeface="微软雅黑" panose="020B0503020204020204" charset="-122"/>
              </a:rPr>
              <a:t>二、职业的功能</a:t>
            </a:r>
            <a:endParaRPr lang="zh-CN" altLang="en-US" sz="2800" dirty="0">
              <a:solidFill>
                <a:schemeClr val="tx1">
                  <a:lumMod val="85000"/>
                  <a:lumOff val="1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三、职业教育的内涵</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（一）“教育”的内涵</a:t>
            </a:r>
            <a:endParaRPr lang="zh-CN" altLang="en-US" dirty="0"/>
          </a:p>
          <a:p>
            <a:pPr marL="0" indent="0">
              <a:buNone/>
            </a:pPr>
            <a:r>
              <a:rPr lang="zh-CN" altLang="en-US" dirty="0"/>
              <a:t>     教育是在一定社会背景下发生的促使个体社会化和社会个体化的实践活动。它根据一定社会的现实和未来的需要，遵循一定发展规律，有目的、有计划、有组织、系统地引导受教育者获得知识技能，陶冶思想品德、发展智力和体力的一种活动，以便把受教育者培养成为适应一定社会（或一定阶级）的需要和促进社会发展的人。</a:t>
            </a:r>
            <a:endParaRPr lang="zh-CN" altLang="en-US" dirty="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三、职业教育的内涵</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（二）“职业教育”的内涵</a:t>
            </a:r>
            <a:endParaRPr lang="zh-CN" altLang="en-US" dirty="0"/>
          </a:p>
          <a:p>
            <a:pPr marL="0" indent="0">
              <a:buNone/>
            </a:pPr>
            <a:r>
              <a:rPr lang="zh-CN" altLang="en-US" dirty="0"/>
              <a:t>     职业教育是指“职业教育者按照一定社会的要求和教育规律，为引导学生掌握在某一特定的职业或行业或某类职业或行业中从业所需的实际技能、知识和认识，通过一定的职业教育方式对有关资源进行有效利用，达到为促进社会生产方式发展和人类自身再生产的一种实践活动。</a:t>
            </a:r>
            <a:endParaRPr lang="zh-CN" altLang="en-US" dirty="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三、职业教育的内涵</a:t>
            </a:r>
            <a:endParaRPr lang="zh-CN" altLang="en-US" dirty="0"/>
          </a:p>
        </p:txBody>
      </p:sp>
      <p:sp>
        <p:nvSpPr>
          <p:cNvPr id="3" name="内容占位符 2"/>
          <p:cNvSpPr>
            <a:spLocks noGrp="1"/>
          </p:cNvSpPr>
          <p:nvPr>
            <p:ph idx="1"/>
            <p:custDataLst>
              <p:tags r:id="rId2"/>
            </p:custDataLst>
          </p:nvPr>
        </p:nvSpPr>
        <p:spPr/>
        <p:txBody>
          <a:bodyPr/>
          <a:lstStyle/>
          <a:p>
            <a:pPr marL="0" indent="0">
              <a:buNone/>
            </a:pPr>
            <a:r>
              <a:rPr lang="zh-CN" altLang="en-US" dirty="0"/>
              <a:t>（二）“职业教育”的内涵</a:t>
            </a:r>
            <a:endParaRPr lang="zh-CN" altLang="en-US" dirty="0"/>
          </a:p>
          <a:p>
            <a:pPr marL="0" indent="0">
              <a:buNone/>
            </a:pPr>
            <a:r>
              <a:rPr lang="zh-CN" altLang="en-US" dirty="0"/>
              <a:t>     职业教育的五大要素：</a:t>
            </a:r>
            <a:endParaRPr lang="zh-CN" altLang="en-US" dirty="0"/>
          </a:p>
          <a:p>
            <a:pPr marL="0" indent="0">
              <a:buNone/>
            </a:pPr>
            <a:r>
              <a:rPr lang="zh-CN" altLang="en-US" dirty="0"/>
              <a:t>    职业教育主体</a:t>
            </a:r>
            <a:endParaRPr lang="zh-CN" altLang="en-US" dirty="0"/>
          </a:p>
          <a:p>
            <a:pPr marL="0" indent="0">
              <a:buNone/>
            </a:pPr>
            <a:r>
              <a:rPr lang="zh-CN" altLang="en-US" dirty="0"/>
              <a:t>    职业教育目标</a:t>
            </a:r>
            <a:endParaRPr lang="zh-CN" altLang="en-US" dirty="0"/>
          </a:p>
          <a:p>
            <a:pPr marL="0" indent="0">
              <a:buNone/>
            </a:pPr>
            <a:r>
              <a:rPr lang="zh-CN" altLang="en-US" dirty="0"/>
              <a:t>    职业教育内容</a:t>
            </a:r>
            <a:endParaRPr lang="zh-CN" altLang="en-US" dirty="0"/>
          </a:p>
          <a:p>
            <a:pPr marL="0" indent="0">
              <a:buNone/>
            </a:pPr>
            <a:r>
              <a:rPr lang="zh-CN" altLang="en-US" dirty="0"/>
              <a:t>    职业教育方式</a:t>
            </a:r>
            <a:endParaRPr lang="zh-CN" altLang="en-US" dirty="0"/>
          </a:p>
          <a:p>
            <a:pPr marL="0" indent="0">
              <a:buNone/>
            </a:pPr>
            <a:r>
              <a:rPr lang="zh-CN" altLang="en-US" dirty="0"/>
              <a:t>    职业教育结果</a:t>
            </a:r>
            <a:endParaRPr lang="zh-CN" altLang="en-US" dirty="0"/>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6"/>
  <p:tag name="KSO_WM_UNIT_COLOR_SCHEME_PARENT_PAGE" val="2_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4"/>
  <p:tag name="KSO_WM_UNIT_COLOR_SCHEME_PARENT_PAGE" val="2_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4"/>
  <p:tag name="KSO_WM_UNIT_COLOR_SCHEME_PARENT_PAGE" val="2_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5"/>
  <p:tag name="KSO_WM_UNIT_COLOR_SCHEME_PARENT_PAGE" val="2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6"/>
  <p:tag name="KSO_WM_UNIT_COLOR_SCHEME_PARENT_PAGE" val="2_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7"/>
  <p:tag name="KSO_WM_UNIT_COLOR_SCHEME_PARENT_PAGE" val="2_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8"/>
  <p:tag name="KSO_WM_UNIT_COLOR_SCHEME_PARENT_PAGE" val="2_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9"/>
  <p:tag name="KSO_WM_UNIT_COLOR_SCHEME_PARENT_PAGE" val="2_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0"/>
  <p:tag name="KSO_WM_UNIT_COLOR_SCHEME_PARENT_PAGE" val="2_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1"/>
  <p:tag name="KSO_WM_UNIT_COLOR_SCHEME_PARENT_PAGE" val="2_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2"/>
  <p:tag name="KSO_WM_UNIT_COLOR_SCHEME_PARENT_PAGE" val="2_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3"/>
  <p:tag name="KSO_WM_UNIT_COLOR_SCHEME_PARENT_PAGE" val="2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5"/>
  <p:tag name="KSO_WM_UNIT_COLOR_SCHEME_PARENT_PAGE" val="2_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4"/>
  <p:tag name="KSO_WM_UNIT_COLOR_SCHEME_PARENT_PAGE" val="2_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5"/>
  <p:tag name="KSO_WM_UNIT_COLOR_SCHEME_PARENT_PAGE" val="2_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6"/>
  <p:tag name="KSO_WM_UNIT_COLOR_SCHEME_PARENT_PAGE" val="2_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7"/>
  <p:tag name="KSO_WM_UNIT_COLOR_SCHEME_PARENT_PAGE" val="2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8"/>
  <p:tag name="KSO_WM_UNIT_COLOR_SCHEME_PARENT_PAGE" val="2_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29"/>
  <p:tag name="KSO_WM_UNIT_COLOR_SCHEME_PARENT_PAGE"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0"/>
  <p:tag name="KSO_WM_UNIT_COLOR_SCHEME_PARENT_PAGE" val="2_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1"/>
  <p:tag name="KSO_WM_UNIT_COLOR_SCHEME_PARENT_PAGE" val="2_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2"/>
  <p:tag name="KSO_WM_UNIT_COLOR_SCHEME_PARENT_PAGE" val="2_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3"/>
  <p:tag name="KSO_WM_UNIT_COLOR_SCHEME_PARENT_PAGE" val="2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6"/>
  <p:tag name="KSO_WM_UNIT_COLOR_SCHEME_PARENT_PAGE" val="2_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4"/>
  <p:tag name="KSO_WM_UNIT_COLOR_SCHEME_PARENT_PAGE" val="2_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5"/>
  <p:tag name="KSO_WM_UNIT_COLOR_SCHEME_PARENT_PAGE" val="2_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6"/>
  <p:tag name="KSO_WM_UNIT_COLOR_SCHEME_PARENT_PAGE" val="2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7"/>
  <p:tag name="KSO_WM_UNIT_COLOR_SCHEME_PARENT_PAGE" val="2_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8"/>
  <p:tag name="KSO_WM_UNIT_COLOR_SCHEME_PARENT_PAGE" val="2_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39"/>
  <p:tag name="KSO_WM_UNIT_COLOR_SCHEME_PARENT_PAGE" val="2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0"/>
  <p:tag name="KSO_WM_UNIT_COLOR_SCHEME_PARENT_PAGE" val="2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1"/>
  <p:tag name="KSO_WM_UNIT_COLOR_SCHEME_PARENT_PAGE" val="2_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2"/>
  <p:tag name="KSO_WM_UNIT_COLOR_SCHEME_PARENT_PAGE" val="2_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3"/>
  <p:tag name="KSO_WM_UNIT_COLOR_SCHEME_PARENT_PAGE" val="2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7"/>
  <p:tag name="KSO_WM_UNIT_COLOR_SCHEME_PARENT_PAGE" val="2_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4"/>
  <p:tag name="KSO_WM_UNIT_COLOR_SCHEME_PARENT_PAGE" val="2_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5"/>
  <p:tag name="KSO_WM_UNIT_COLOR_SCHEME_PARENT_PAGE" val="2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6"/>
  <p:tag name="KSO_WM_UNIT_COLOR_SCHEME_PARENT_PAGE" val="2_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7"/>
  <p:tag name="KSO_WM_UNIT_COLOR_SCHEME_PARENT_PAGE" val="2_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40"/>
  <p:tag name="KSO_WM_UNIT_COLOR_SCHEME_PARENT_PAGE" val="2_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41"/>
  <p:tag name="KSO_WM_UNIT_COLOR_SCHEME_PARENT_PAGE" val="2_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42"/>
  <p:tag name="KSO_WM_UNIT_COLOR_SCHEME_PARENT_PAGE" val="2_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143"/>
  <p:tag name="KSO_WM_UNIT_COLOR_SCHEME_PARENT_PAGE" val="2_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2"/>
  <p:tag name="KSO_WM_UNIT_COLOR_SCHEME_PARENT_PAGE" val="2_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3"/>
  <p:tag name="KSO_WM_UNIT_COLOR_SCHEME_PARENT_PAGE" val="2_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8"/>
  <p:tag name="KSO_WM_UNIT_COLOR_SCHEME_PARENT_PAGE" val="2_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4"/>
  <p:tag name="KSO_WM_UNIT_COLOR_SCHEME_PARENT_PAGE" val="2_1"/>
</p:tagLst>
</file>

<file path=ppt/tags/tag141.xml><?xml version="1.0" encoding="utf-8"?>
<p:tagLst xmlns:p="http://schemas.openxmlformats.org/presentationml/2006/main">
  <p:tag name="KSO_WM_SLIDE_COLORSCHEME_VERSION" val="3.2"/>
  <p:tag name="KSO_WM_UNIT_COLOR_SCHEME_SHAPE_ID" val="5"/>
  <p:tag name="KSO_WM_UNIT_COLOR_SCHEME_PARENT_PAGE" val="2_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7"/>
  <p:tag name="KSO_WM_UNIT_COLOR_SCHEME_PARENT_PAGE" val="2_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
  <p:tag name="KSO_WM_UNIT_COLOR_SCHEME_PARENT_PAGE" val="2_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
  <p:tag name="KSO_WM_UNIT_COLOR_SCHEME_PARENT_PAGE" val="2_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
  <p:tag name="KSO_WM_UNIT_COLOR_SCHEME_PARENT_PAGE" val="2_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
  <p:tag name="KSO_WM_UNIT_COLOR_SCHEME_PARENT_PAGE" val="2_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
  <p:tag name="KSO_WM_UNIT_COLOR_SCHEME_PARENT_PAGE" val="2_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
  <p:tag name="KSO_WM_UNIT_COLOR_SCHEME_PARENT_PAGE" val="2_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
  <p:tag name="KSO_WM_UNIT_COLOR_SCHEME_PARENT_PAGE" val="2_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9"/>
  <p:tag name="KSO_WM_UNIT_COLOR_SCHEME_PARENT_PAGE" val="2_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4"/>
  <p:tag name="KSO_WM_UNIT_COLOR_SCHEME_PARENT_PAGE" val="2_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5"/>
  <p:tag name="KSO_WM_UNIT_COLOR_SCHEME_PARENT_PAGE" val="2_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6"/>
  <p:tag name="KSO_WM_UNIT_COLOR_SCHEME_PARENT_PAGE" val="2_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7"/>
  <p:tag name="KSO_WM_UNIT_COLOR_SCHEME_PARENT_PAGE" val="2_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8"/>
  <p:tag name="KSO_WM_UNIT_COLOR_SCHEME_PARENT_PAGE" val="2_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9"/>
  <p:tag name="KSO_WM_UNIT_COLOR_SCHEME_PARENT_PAGE" val="2_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0"/>
  <p:tag name="KSO_WM_UNIT_COLOR_SCHEME_PARENT_PAGE" val="2_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1"/>
  <p:tag name="KSO_WM_UNIT_COLOR_SCHEME_PARENT_PAGE" val="2_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2"/>
  <p:tag name="KSO_WM_UNIT_COLOR_SCHEME_PARENT_PAGE" val="2_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3"/>
  <p:tag name="KSO_WM_UNIT_COLOR_SCHEME_PARENT_PAGE" val="2_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0"/>
  <p:tag name="KSO_WM_UNIT_COLOR_SCHEME_PARENT_PAGE" val="2_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4"/>
  <p:tag name="KSO_WM_UNIT_COLOR_SCHEME_PARENT_PAGE" val="2_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5"/>
  <p:tag name="KSO_WM_UNIT_COLOR_SCHEME_PARENT_PAGE" val="2_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6"/>
  <p:tag name="KSO_WM_UNIT_COLOR_SCHEME_PARENT_PAGE" val="2_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7"/>
  <p:tag name="KSO_WM_UNIT_COLOR_SCHEME_PARENT_PAGE" val="2_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8"/>
  <p:tag name="KSO_WM_UNIT_COLOR_SCHEME_PARENT_PAGE" val="2_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9"/>
  <p:tag name="KSO_WM_UNIT_COLOR_SCHEME_PARENT_PAGE" val="2_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0"/>
  <p:tag name="KSO_WM_UNIT_COLOR_SCHEME_PARENT_PAGE" val="2_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1"/>
  <p:tag name="KSO_WM_UNIT_COLOR_SCHEME_PARENT_PAGE" val="2_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2"/>
  <p:tag name="KSO_WM_UNIT_COLOR_SCHEME_PARENT_PAGE" val="2_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3"/>
  <p:tag name="KSO_WM_UNIT_COLOR_SCHEME_PARENT_PAGE" val="2_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1"/>
  <p:tag name="KSO_WM_UNIT_COLOR_SCHEME_PARENT_PAGE" val="2_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4"/>
  <p:tag name="KSO_WM_UNIT_COLOR_SCHEME_PARENT_PAGE" val="2_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5"/>
  <p:tag name="KSO_WM_UNIT_COLOR_SCHEME_PARENT_PAGE" val="2_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6"/>
  <p:tag name="KSO_WM_UNIT_COLOR_SCHEME_PARENT_PAGE" val="2_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7"/>
  <p:tag name="KSO_WM_UNIT_COLOR_SCHEME_PARENT_PAGE" val="2_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8"/>
  <p:tag name="KSO_WM_UNIT_COLOR_SCHEME_PARENT_PAGE" val="2_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9"/>
  <p:tag name="KSO_WM_UNIT_COLOR_SCHEME_PARENT_PAGE" val="2_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0"/>
  <p:tag name="KSO_WM_UNIT_COLOR_SCHEME_PARENT_PAGE" val="2_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1"/>
  <p:tag name="KSO_WM_UNIT_COLOR_SCHEME_PARENT_PAGE" val="2_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2"/>
  <p:tag name="KSO_WM_UNIT_COLOR_SCHEME_PARENT_PAGE" val="2_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3"/>
  <p:tag name="KSO_WM_UNIT_COLOR_SCHEME_PARENT_PAGE" val="2_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2"/>
  <p:tag name="KSO_WM_UNIT_COLOR_SCHEME_PARENT_PAGE" val="2_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4"/>
  <p:tag name="KSO_WM_UNIT_COLOR_SCHEME_PARENT_PAGE" val="2_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5"/>
  <p:tag name="KSO_WM_UNIT_COLOR_SCHEME_PARENT_PAGE" val="2_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6"/>
  <p:tag name="KSO_WM_UNIT_COLOR_SCHEME_PARENT_PAGE" val="2_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7"/>
  <p:tag name="KSO_WM_UNIT_COLOR_SCHEME_PARENT_PAGE" val="2_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8"/>
  <p:tag name="KSO_WM_UNIT_COLOR_SCHEME_PARENT_PAGE" val="2_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9"/>
  <p:tag name="KSO_WM_UNIT_COLOR_SCHEME_PARENT_PAGE" val="2_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0"/>
  <p:tag name="KSO_WM_UNIT_COLOR_SCHEME_PARENT_PAGE" val="2_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1"/>
  <p:tag name="KSO_WM_UNIT_COLOR_SCHEME_PARENT_PAGE" val="2_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2"/>
  <p:tag name="KSO_WM_UNIT_COLOR_SCHEME_PARENT_PAGE" val="2_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3"/>
  <p:tag name="KSO_WM_UNIT_COLOR_SCHEME_PARENT_PAGE" val="2_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3"/>
  <p:tag name="KSO_WM_UNIT_COLOR_SCHEME_PARENT_PAGE" val="2_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4"/>
  <p:tag name="KSO_WM_UNIT_COLOR_SCHEME_PARENT_PAGE" val="2_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5"/>
  <p:tag name="KSO_WM_UNIT_COLOR_SCHEME_PARENT_PAGE" val="2_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6"/>
  <p:tag name="KSO_WM_UNIT_COLOR_SCHEME_PARENT_PAGE" val="2_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7"/>
  <p:tag name="KSO_WM_UNIT_COLOR_SCHEME_PARENT_PAGE" val="2_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8"/>
  <p:tag name="KSO_WM_UNIT_COLOR_SCHEME_PARENT_PAGE" val="2_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9"/>
  <p:tag name="KSO_WM_UNIT_COLOR_SCHEME_PARENT_PAGE" val="2_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0"/>
  <p:tag name="KSO_WM_UNIT_COLOR_SCHEME_PARENT_PAGE" val="2_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1"/>
  <p:tag name="KSO_WM_UNIT_COLOR_SCHEME_PARENT_PAGE" val="2_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2"/>
  <p:tag name="KSO_WM_UNIT_COLOR_SCHEME_PARENT_PAGE" val="2_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3"/>
  <p:tag name="KSO_WM_UNIT_COLOR_SCHEME_PARENT_PAGE" val="2_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48"/>
  <p:tag name="KSO_WM_UNIT_COLOR_SCHEME_PARENT_PAGE" val="2_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4"/>
  <p:tag name="KSO_WM_UNIT_COLOR_SCHEME_PARENT_PAGE" val="2_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4"/>
  <p:tag name="KSO_WM_UNIT_COLOR_SCHEME_PARENT_PAGE" val="2_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5"/>
  <p:tag name="KSO_WM_UNIT_COLOR_SCHEME_PARENT_PAGE" val="2_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6"/>
  <p:tag name="KSO_WM_UNIT_COLOR_SCHEME_PARENT_PAGE" val="2_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7"/>
  <p:tag name="KSO_WM_UNIT_COLOR_SCHEME_PARENT_PAGE" val="2_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8"/>
  <p:tag name="KSO_WM_UNIT_COLOR_SCHEME_PARENT_PAGE" val="2_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9"/>
  <p:tag name="KSO_WM_UNIT_COLOR_SCHEME_PARENT_PAGE" val="2_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0"/>
  <p:tag name="KSO_WM_UNIT_COLOR_SCHEME_PARENT_PAGE" val="2_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1"/>
  <p:tag name="KSO_WM_UNIT_COLOR_SCHEME_PARENT_PAGE" val="2_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2"/>
  <p:tag name="KSO_WM_UNIT_COLOR_SCHEME_PARENT_PAGE" val="2_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3"/>
  <p:tag name="KSO_WM_UNIT_COLOR_SCHEME_PARENT_PAGE" val="2_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5"/>
  <p:tag name="KSO_WM_UNIT_COLOR_SCHEME_PARENT_PAGE" val="2_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4"/>
  <p:tag name="KSO_WM_UNIT_COLOR_SCHEME_PARENT_PAGE" val="2_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5"/>
  <p:tag name="KSO_WM_UNIT_COLOR_SCHEME_PARENT_PAGE" val="2_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6"/>
  <p:tag name="KSO_WM_UNIT_COLOR_SCHEME_PARENT_PAGE" val="2_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7"/>
  <p:tag name="KSO_WM_UNIT_COLOR_SCHEME_PARENT_PAGE" val="2_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8"/>
  <p:tag name="KSO_WM_UNIT_COLOR_SCHEME_PARENT_PAGE" val="2_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79"/>
  <p:tag name="KSO_WM_UNIT_COLOR_SCHEME_PARENT_PAGE" val="2_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0"/>
  <p:tag name="KSO_WM_UNIT_COLOR_SCHEME_PARENT_PAGE" val="2_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1"/>
  <p:tag name="KSO_WM_UNIT_COLOR_SCHEME_PARENT_PAGE" val="2_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2"/>
  <p:tag name="KSO_WM_UNIT_COLOR_SCHEME_PARENT_PAGE" val="2_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3"/>
  <p:tag name="KSO_WM_UNIT_COLOR_SCHEME_PARENT_PAGE" val="2_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6"/>
  <p:tag name="KSO_WM_UNIT_COLOR_SCHEME_PARENT_PAGE" val="2_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4"/>
  <p:tag name="KSO_WM_UNIT_COLOR_SCHEME_PARENT_PAGE" val="2_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5"/>
  <p:tag name="KSO_WM_UNIT_COLOR_SCHEME_PARENT_PAGE" val="2_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6"/>
  <p:tag name="KSO_WM_UNIT_COLOR_SCHEME_PARENT_PAGE" val="2_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7"/>
  <p:tag name="KSO_WM_UNIT_COLOR_SCHEME_PARENT_PAGE" val="2_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8"/>
  <p:tag name="KSO_WM_UNIT_COLOR_SCHEME_PARENT_PAGE" val="2_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89"/>
  <p:tag name="KSO_WM_UNIT_COLOR_SCHEME_PARENT_PAGE" val="2_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0"/>
  <p:tag name="KSO_WM_UNIT_COLOR_SCHEME_PARENT_PAGE" val="2_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1"/>
  <p:tag name="KSO_WM_UNIT_COLOR_SCHEME_PARENT_PAGE" val="2_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2"/>
  <p:tag name="KSO_WM_UNIT_COLOR_SCHEME_PARENT_PAGE" val="2_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3"/>
  <p:tag name="KSO_WM_UNIT_COLOR_SCHEME_PARENT_PAGE" val="2_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7"/>
  <p:tag name="KSO_WM_UNIT_COLOR_SCHEME_PARENT_PAGE" val="2_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4"/>
  <p:tag name="KSO_WM_UNIT_COLOR_SCHEME_PARENT_PAGE" val="2_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5"/>
  <p:tag name="KSO_WM_UNIT_COLOR_SCHEME_PARENT_PAGE" val="2_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6"/>
  <p:tag name="KSO_WM_UNIT_COLOR_SCHEME_PARENT_PAGE" val="2_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7"/>
  <p:tag name="KSO_WM_UNIT_COLOR_SCHEME_PARENT_PAGE" val="2_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8"/>
  <p:tag name="KSO_WM_UNIT_COLOR_SCHEME_PARENT_PAGE" val="2_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99"/>
  <p:tag name="KSO_WM_UNIT_COLOR_SCHEME_PARENT_PAGE" val="2_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0"/>
  <p:tag name="KSO_WM_UNIT_COLOR_SCHEME_PARENT_PAGE" val="2_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1"/>
  <p:tag name="KSO_WM_UNIT_COLOR_SCHEME_PARENT_PAGE" val="2_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2"/>
  <p:tag name="KSO_WM_UNIT_COLOR_SCHEME_PARENT_PAGE" val="2_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3"/>
  <p:tag name="KSO_WM_UNIT_COLOR_SCHEME_PARENT_PAGE" val="2_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8"/>
  <p:tag name="KSO_WM_UNIT_COLOR_SCHEME_PARENT_PAGE" val="2_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4"/>
  <p:tag name="KSO_WM_UNIT_COLOR_SCHEME_PARENT_PAGE" val="2_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5"/>
  <p:tag name="KSO_WM_UNIT_COLOR_SCHEME_PARENT_PAGE" val="2_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6"/>
  <p:tag name="KSO_WM_UNIT_COLOR_SCHEME_PARENT_PAGE" val="2_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7"/>
  <p:tag name="KSO_WM_UNIT_COLOR_SCHEME_PARENT_PAGE" val="2_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8"/>
  <p:tag name="KSO_WM_UNIT_COLOR_SCHEME_PARENT_PAGE" val="2_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09"/>
  <p:tag name="KSO_WM_UNIT_COLOR_SCHEME_PARENT_PAGE" val="2_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0"/>
  <p:tag name="KSO_WM_UNIT_COLOR_SCHEME_PARENT_PAGE" val="2_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1"/>
  <p:tag name="KSO_WM_UNIT_COLOR_SCHEME_PARENT_PAGE" val="2_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2"/>
  <p:tag name="KSO_WM_UNIT_COLOR_SCHEME_PARENT_PAGE" val="2_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3"/>
  <p:tag name="KSO_WM_UNIT_COLOR_SCHEME_PARENT_PAGE" val="2_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39"/>
  <p:tag name="KSO_WM_UNIT_COLOR_SCHEME_PARENT_PAGE" val="2_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4"/>
  <p:tag name="KSO_WM_UNIT_COLOR_SCHEME_PARENT_PAGE" val="2_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5"/>
  <p:tag name="KSO_WM_UNIT_COLOR_SCHEME_PARENT_PAGE" val="2_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6"/>
  <p:tag name="KSO_WM_UNIT_COLOR_SCHEME_PARENT_PAGE" val="2_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7"/>
  <p:tag name="KSO_WM_UNIT_COLOR_SCHEME_PARENT_PAGE" val="2_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8"/>
  <p:tag name="KSO_WM_UNIT_COLOR_SCHEME_PARENT_PAGE" val="2_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19"/>
  <p:tag name="KSO_WM_UNIT_COLOR_SCHEME_PARENT_PAGE" val="2_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0"/>
  <p:tag name="KSO_WM_UNIT_COLOR_SCHEME_PARENT_PAGE" val="2_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1"/>
  <p:tag name="KSO_WM_UNIT_COLOR_SCHEME_PARENT_PAGE" val="2_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2"/>
  <p:tag name="KSO_WM_UNIT_COLOR_SCHEME_PARENT_PAGE" val="2_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3"/>
  <p:tag name="KSO_WM_UNIT_COLOR_SCHEME_PARENT_PAGE" val="2_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0"/>
  <p:tag name="KSO_WM_UNIT_COLOR_SCHEME_PARENT_PAGE" val="2_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4"/>
  <p:tag name="KSO_WM_UNIT_COLOR_SCHEME_PARENT_PAGE" val="2_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5"/>
  <p:tag name="KSO_WM_UNIT_COLOR_SCHEME_PARENT_PAGE" val="2_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6"/>
  <p:tag name="KSO_WM_UNIT_COLOR_SCHEME_PARENT_PAGE" val="2_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7"/>
  <p:tag name="KSO_WM_UNIT_COLOR_SCHEME_PARENT_PAGE" val="2_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8"/>
  <p:tag name="KSO_WM_UNIT_COLOR_SCHEME_PARENT_PAGE" val="2_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29"/>
  <p:tag name="KSO_WM_UNIT_COLOR_SCHEME_PARENT_PAGE" val="2_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0"/>
  <p:tag name="KSO_WM_UNIT_COLOR_SCHEME_PARENT_PAGE" val="2_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1"/>
  <p:tag name="KSO_WM_UNIT_COLOR_SCHEME_PARENT_PAGE" val="2_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2"/>
  <p:tag name="KSO_WM_UNIT_COLOR_SCHEME_PARENT_PAGE" val="2_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3"/>
  <p:tag name="KSO_WM_UNIT_COLOR_SCHEME_PARENT_PAGE" val="2_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1"/>
  <p:tag name="KSO_WM_UNIT_COLOR_SCHEME_PARENT_PAGE" val="2_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4"/>
  <p:tag name="KSO_WM_UNIT_COLOR_SCHEME_PARENT_PAGE" val="2_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5"/>
  <p:tag name="KSO_WM_UNIT_COLOR_SCHEME_PARENT_PAGE" val="2_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36"/>
  <p:tag name="KSO_WM_UNIT_COLOR_SCHEME_PARENT_PAGE" val="2_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
  <p:tag name="KSO_WM_UNIT_COLOR_SCHEME_PARENT_PAGE" val="2_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
  <p:tag name="KSO_WM_UNIT_COLOR_SCHEME_PARENT_PAGE" val="2_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
  <p:tag name="KSO_WM_UNIT_COLOR_SCHEME_PARENT_PAGE" val="2_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
  <p:tag name="KSO_WM_UNIT_COLOR_SCHEME_PARENT_PAGE" val="2_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
  <p:tag name="KSO_WM_UNIT_COLOR_SCHEME_PARENT_PAGE" val="2_2"/>
</p:tagLst>
</file>

<file path=ppt/tags/tag278.xml><?xml version="1.0" encoding="utf-8"?>
<p:tagLst xmlns:p="http://schemas.openxmlformats.org/presentationml/2006/main">
  <p:tag name="KSO_WM_SLIDE_COLORSCHEME_VERSION" val="3.2"/>
  <p:tag name="KSO_WM_UNIT_COLOR_SCHEME_SHAPE_ID" val="138"/>
  <p:tag name="KSO_WM_UNIT_COLOR_SCHEME_PARENT_PAGE" val="2_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
  <p:tag name="KSO_WM_UNIT_COLOR_SCHEME_PARENT_PAGE" val="2_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2"/>
  <p:tag name="KSO_WM_UNIT_COLOR_SCHEME_PARENT_PAGE" val="2_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
  <p:tag name="KSO_WM_UNIT_COLOR_SCHEME_PARENT_PAGE" val="2_3"/>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
  <p:tag name="KSO_WM_UNIT_COLOR_SCHEME_PARENT_PAGE" val="2_3"/>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2"/>
  <p:tag name="KSO_WM_UNIT_COLOR_SCHEME_PARENT_PAGE" val="2_3"/>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3"/>
  <p:tag name="KSO_WM_UNIT_COLOR_SCHEME_PARENT_PAGE" val="2_3"/>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4"/>
  <p:tag name="KSO_WM_UNIT_COLOR_SCHEME_PARENT_PAGE" val="2_3"/>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5"/>
  <p:tag name="KSO_WM_UNIT_COLOR_SCHEME_PARENT_PAGE" val="2_3"/>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6"/>
  <p:tag name="KSO_WM_UNIT_COLOR_SCHEME_PARENT_PAGE" val="2_3"/>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7"/>
  <p:tag name="KSO_WM_UNIT_COLOR_SCHEME_PARENT_PAGE" val="2_3"/>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8"/>
  <p:tag name="KSO_WM_UNIT_COLOR_SCHEME_PARENT_PAGE" val="2_3"/>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59"/>
  <p:tag name="KSO_WM_UNIT_COLOR_SCHEME_PARENT_PAGE" val="2_3"/>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3"/>
  <p:tag name="KSO_WM_UNIT_COLOR_SCHEME_PARENT_PAGE" val="2_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0"/>
  <p:tag name="KSO_WM_UNIT_COLOR_SCHEME_PARENT_PAGE" val="2_3"/>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1"/>
  <p:tag name="KSO_WM_UNIT_COLOR_SCHEME_PARENT_PAGE" val="2_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2"/>
  <p:tag name="KSO_WM_UNIT_COLOR_SCHEME_PARENT_PAGE" val="2_3"/>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3"/>
  <p:tag name="KSO_WM_UNIT_COLOR_SCHEME_PARENT_PAGE" val="2_3"/>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4"/>
  <p:tag name="KSO_WM_UNIT_COLOR_SCHEME_PARENT_PAGE" val="2_3"/>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5"/>
  <p:tag name="KSO_WM_UNIT_COLOR_SCHEME_PARENT_PAGE" val="2_3"/>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6"/>
  <p:tag name="KSO_WM_UNIT_COLOR_SCHEME_PARENT_PAGE" val="2_3"/>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7"/>
  <p:tag name="KSO_WM_UNIT_COLOR_SCHEME_PARENT_PAGE" val="2_3"/>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8"/>
  <p:tag name="KSO_WM_UNIT_COLOR_SCHEME_PARENT_PAGE" val="2_3"/>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69"/>
  <p:tag name="KSO_WM_UNIT_COLOR_SCHEME_PARENT_PAGE" val="2_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7"/>
  <p:tag name="KSO_WM_UNIT_COLOR_SCHEME_PARENT_PAGE" val="2_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4"/>
  <p:tag name="KSO_WM_UNIT_COLOR_SCHEME_PARENT_PAGE" val="2_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0"/>
  <p:tag name="KSO_WM_UNIT_COLOR_SCHEME_PARENT_PAGE" val="2_3"/>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1"/>
  <p:tag name="KSO_WM_UNIT_COLOR_SCHEME_PARENT_PAGE" val="2_3"/>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2"/>
  <p:tag name="KSO_WM_UNIT_COLOR_SCHEME_PARENT_PAGE" val="2_3"/>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3"/>
  <p:tag name="KSO_WM_UNIT_COLOR_SCHEME_PARENT_PAGE" val="2_3"/>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4"/>
  <p:tag name="KSO_WM_UNIT_COLOR_SCHEME_PARENT_PAGE" val="2_3"/>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5"/>
  <p:tag name="KSO_WM_UNIT_COLOR_SCHEME_PARENT_PAGE" val="2_3"/>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6"/>
  <p:tag name="KSO_WM_UNIT_COLOR_SCHEME_PARENT_PAGE" val="2_3"/>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7"/>
  <p:tag name="KSO_WM_UNIT_COLOR_SCHEME_PARENT_PAGE" val="2_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8"/>
  <p:tag name="KSO_WM_UNIT_COLOR_SCHEME_PARENT_PAGE" val="2_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79"/>
  <p:tag name="KSO_WM_UNIT_COLOR_SCHEME_PARENT_PAGE" val="2_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5"/>
  <p:tag name="KSO_WM_UNIT_COLOR_SCHEME_PARENT_PAGE" val="2_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0"/>
  <p:tag name="KSO_WM_UNIT_COLOR_SCHEME_PARENT_PAGE" val="2_3"/>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1"/>
  <p:tag name="KSO_WM_UNIT_COLOR_SCHEME_PARENT_PAGE" val="2_3"/>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2"/>
  <p:tag name="KSO_WM_UNIT_COLOR_SCHEME_PARENT_PAGE" val="2_3"/>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3"/>
  <p:tag name="KSO_WM_UNIT_COLOR_SCHEME_PARENT_PAGE" val="2_3"/>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4"/>
  <p:tag name="KSO_WM_UNIT_COLOR_SCHEME_PARENT_PAGE" val="2_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5"/>
  <p:tag name="KSO_WM_UNIT_COLOR_SCHEME_PARENT_PAGE" val="2_3"/>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6"/>
  <p:tag name="KSO_WM_UNIT_COLOR_SCHEME_PARENT_PAGE" val="2_3"/>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7"/>
  <p:tag name="KSO_WM_UNIT_COLOR_SCHEME_PARENT_PAGE" val="2_3"/>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8"/>
  <p:tag name="KSO_WM_UNIT_COLOR_SCHEME_PARENT_PAGE" val="2_3"/>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9"/>
  <p:tag name="KSO_WM_UNIT_COLOR_SCHEME_PARENT_PAGE" val="2_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6"/>
  <p:tag name="KSO_WM_UNIT_COLOR_SCHEME_PARENT_PAGE" val="2_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0"/>
  <p:tag name="KSO_WM_UNIT_COLOR_SCHEME_PARENT_PAGE" val="2_3"/>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1"/>
  <p:tag name="KSO_WM_UNIT_COLOR_SCHEME_PARENT_PAGE" val="2_3"/>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2"/>
  <p:tag name="KSO_WM_UNIT_COLOR_SCHEME_PARENT_PAGE" val="2_3"/>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3"/>
  <p:tag name="KSO_WM_UNIT_COLOR_SCHEME_PARENT_PAGE" val="2_3"/>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4"/>
  <p:tag name="KSO_WM_UNIT_COLOR_SCHEME_PARENT_PAGE" val="2_3"/>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5"/>
  <p:tag name="KSO_WM_UNIT_COLOR_SCHEME_PARENT_PAGE" val="2_3"/>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6"/>
  <p:tag name="KSO_WM_UNIT_COLOR_SCHEME_PARENT_PAGE" val="2_3"/>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7"/>
  <p:tag name="KSO_WM_UNIT_COLOR_SCHEME_PARENT_PAGE" val="2_3"/>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8"/>
  <p:tag name="KSO_WM_UNIT_COLOR_SCHEME_PARENT_PAGE" val="2_3"/>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99"/>
  <p:tag name="KSO_WM_UNIT_COLOR_SCHEME_PARENT_PAGE" val="2_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7"/>
  <p:tag name="KSO_WM_UNIT_COLOR_SCHEME_PARENT_PAGE" val="2_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0"/>
  <p:tag name="KSO_WM_UNIT_COLOR_SCHEME_PARENT_PAGE" val="2_3"/>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1"/>
  <p:tag name="KSO_WM_UNIT_COLOR_SCHEME_PARENT_PAGE" val="2_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2"/>
  <p:tag name="KSO_WM_UNIT_COLOR_SCHEME_PARENT_PAGE" val="2_3"/>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3"/>
  <p:tag name="KSO_WM_UNIT_COLOR_SCHEME_PARENT_PAGE" val="2_3"/>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4"/>
  <p:tag name="KSO_WM_UNIT_COLOR_SCHEME_PARENT_PAGE" val="2_3"/>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5"/>
  <p:tag name="KSO_WM_UNIT_COLOR_SCHEME_PARENT_PAGE" val="2_3"/>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6"/>
  <p:tag name="KSO_WM_UNIT_COLOR_SCHEME_PARENT_PAGE" val="2_3"/>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7"/>
  <p:tag name="KSO_WM_UNIT_COLOR_SCHEME_PARENT_PAGE" val="2_3"/>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8"/>
  <p:tag name="KSO_WM_UNIT_COLOR_SCHEME_PARENT_PAGE" val="2_3"/>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09"/>
  <p:tag name="KSO_WM_UNIT_COLOR_SCHEME_PARENT_PAGE" val="2_3"/>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8"/>
  <p:tag name="KSO_WM_UNIT_COLOR_SCHEME_PARENT_PAGE" val="2_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0"/>
  <p:tag name="KSO_WM_UNIT_COLOR_SCHEME_PARENT_PAGE" val="2_3"/>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1"/>
  <p:tag name="KSO_WM_UNIT_COLOR_SCHEME_PARENT_PAGE" val="2_3"/>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2"/>
  <p:tag name="KSO_WM_UNIT_COLOR_SCHEME_PARENT_PAGE" val="2_3"/>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3"/>
  <p:tag name="KSO_WM_UNIT_COLOR_SCHEME_PARENT_PAGE" val="2_3"/>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4"/>
  <p:tag name="KSO_WM_UNIT_COLOR_SCHEME_PARENT_PAGE" val="2_3"/>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5"/>
  <p:tag name="KSO_WM_UNIT_COLOR_SCHEME_PARENT_PAGE" val="2_3"/>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6"/>
  <p:tag name="KSO_WM_UNIT_COLOR_SCHEME_PARENT_PAGE" val="2_3"/>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7"/>
  <p:tag name="KSO_WM_UNIT_COLOR_SCHEME_PARENT_PAGE" val="2_3"/>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8"/>
  <p:tag name="KSO_WM_UNIT_COLOR_SCHEME_PARENT_PAGE" val="2_3"/>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19"/>
  <p:tag name="KSO_WM_UNIT_COLOR_SCHEME_PARENT_PAGE" val="2_3"/>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49"/>
  <p:tag name="KSO_WM_UNIT_COLOR_SCHEME_PARENT_PAGE" val="2_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0"/>
  <p:tag name="KSO_WM_UNIT_COLOR_SCHEME_PARENT_PAGE" val="2_3"/>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1"/>
  <p:tag name="KSO_WM_UNIT_COLOR_SCHEME_PARENT_PAGE" val="2_3"/>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2"/>
  <p:tag name="KSO_WM_UNIT_COLOR_SCHEME_PARENT_PAGE" val="2_3"/>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3"/>
  <p:tag name="KSO_WM_UNIT_COLOR_SCHEME_PARENT_PAGE" val="2_3"/>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4"/>
  <p:tag name="KSO_WM_UNIT_COLOR_SCHEME_PARENT_PAGE" val="2_3"/>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5"/>
  <p:tag name="KSO_WM_UNIT_COLOR_SCHEME_PARENT_PAGE" val="2_3"/>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6"/>
  <p:tag name="KSO_WM_UNIT_COLOR_SCHEME_PARENT_PAGE" val="2_3"/>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7"/>
  <p:tag name="KSO_WM_UNIT_COLOR_SCHEME_PARENT_PAGE" val="2_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8"/>
  <p:tag name="KSO_WM_UNIT_COLOR_SCHEME_PARENT_PAGE" val="2_3"/>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29"/>
  <p:tag name="KSO_WM_UNIT_COLOR_SCHEME_PARENT_PAGE" val="2_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0"/>
  <p:tag name="KSO_WM_UNIT_COLOR_SCHEME_PARENT_PAGE" val="2_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0"/>
  <p:tag name="KSO_WM_UNIT_COLOR_SCHEME_PARENT_PAGE" val="2_3"/>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1"/>
  <p:tag name="KSO_WM_UNIT_COLOR_SCHEME_PARENT_PAGE" val="2_3"/>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2"/>
  <p:tag name="KSO_WM_UNIT_COLOR_SCHEME_PARENT_PAGE" val="2_3"/>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3"/>
  <p:tag name="KSO_WM_UNIT_COLOR_SCHEME_PARENT_PAGE" val="2_3"/>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4"/>
  <p:tag name="KSO_WM_UNIT_COLOR_SCHEME_PARENT_PAGE" val="2_3"/>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5"/>
  <p:tag name="KSO_WM_UNIT_COLOR_SCHEME_PARENT_PAGE" val="2_3"/>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6"/>
  <p:tag name="KSO_WM_UNIT_COLOR_SCHEME_PARENT_PAGE" val="2_3"/>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7"/>
  <p:tag name="KSO_WM_UNIT_COLOR_SCHEME_PARENT_PAGE" val="2_3"/>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8"/>
  <p:tag name="KSO_WM_UNIT_COLOR_SCHEME_PARENT_PAGE" val="2_3"/>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39"/>
  <p:tag name="KSO_WM_UNIT_COLOR_SCHEME_PARENT_PAGE" val="2_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1"/>
  <p:tag name="KSO_WM_UNIT_COLOR_SCHEME_PARENT_PAGE" val="2_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0"/>
  <p:tag name="KSO_WM_UNIT_COLOR_SCHEME_PARENT_PAGE" val="2_3"/>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1"/>
  <p:tag name="KSO_WM_UNIT_COLOR_SCHEME_PARENT_PAGE" val="2_3"/>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2"/>
  <p:tag name="KSO_WM_UNIT_COLOR_SCHEME_PARENT_PAGE" val="2_3"/>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3"/>
  <p:tag name="KSO_WM_UNIT_COLOR_SCHEME_PARENT_PAGE" val="2_3"/>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4"/>
  <p:tag name="KSO_WM_UNIT_COLOR_SCHEME_PARENT_PAGE" val="2_3"/>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5"/>
  <p:tag name="KSO_WM_UNIT_COLOR_SCHEME_PARENT_PAGE" val="2_3"/>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6"/>
  <p:tag name="KSO_WM_UNIT_COLOR_SCHEME_PARENT_PAGE" val="2_3"/>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7"/>
  <p:tag name="KSO_WM_UNIT_COLOR_SCHEME_PARENT_PAGE" val="2_3"/>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8"/>
  <p:tag name="KSO_WM_UNIT_COLOR_SCHEME_PARENT_PAGE" val="2_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49"/>
  <p:tag name="KSO_WM_UNIT_COLOR_SCHEME_PARENT_PAGE" val="2_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2"/>
  <p:tag name="KSO_WM_UNIT_COLOR_SCHEME_PARENT_PAGE" val="2_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0"/>
  <p:tag name="KSO_WM_UNIT_COLOR_SCHEME_PARENT_PAGE" val="2_3"/>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1"/>
  <p:tag name="KSO_WM_UNIT_COLOR_SCHEME_PARENT_PAGE" val="2_3"/>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2"/>
  <p:tag name="KSO_WM_UNIT_COLOR_SCHEME_PARENT_PAGE" val="2_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3"/>
  <p:tag name="KSO_WM_UNIT_COLOR_SCHEME_PARENT_PAGE" val="2_3"/>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4"/>
  <p:tag name="KSO_WM_UNIT_COLOR_SCHEME_PARENT_PAGE" val="2_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5"/>
  <p:tag name="KSO_WM_UNIT_COLOR_SCHEME_PARENT_PAGE" val="2_3"/>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6"/>
  <p:tag name="KSO_WM_UNIT_COLOR_SCHEME_PARENT_PAGE" val="2_3"/>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7"/>
  <p:tag name="KSO_WM_UNIT_COLOR_SCHEME_PARENT_PAGE" val="2_3"/>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8"/>
  <p:tag name="KSO_WM_UNIT_COLOR_SCHEME_PARENT_PAGE" val="2_3"/>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59"/>
  <p:tag name="KSO_WM_UNIT_COLOR_SCHEME_PARENT_PAGE" val="2_3"/>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3"/>
  <p:tag name="KSO_WM_UNIT_COLOR_SCHEME_PARENT_PAGE" val="2_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0"/>
  <p:tag name="KSO_WM_UNIT_COLOR_SCHEME_PARENT_PAGE" val="2_3"/>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1"/>
  <p:tag name="KSO_WM_UNIT_COLOR_SCHEME_PARENT_PAGE" val="2_3"/>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2"/>
  <p:tag name="KSO_WM_UNIT_COLOR_SCHEME_PARENT_PAGE" val="2_3"/>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3"/>
  <p:tag name="KSO_WM_UNIT_COLOR_SCHEME_PARENT_PAGE" val="2_3"/>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4"/>
  <p:tag name="KSO_WM_UNIT_COLOR_SCHEME_PARENT_PAGE" val="2_3"/>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5"/>
  <p:tag name="KSO_WM_UNIT_COLOR_SCHEME_PARENT_PAGE" val="2_3"/>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6"/>
  <p:tag name="KSO_WM_UNIT_COLOR_SCHEME_PARENT_PAGE" val="2_3"/>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7"/>
  <p:tag name="KSO_WM_UNIT_COLOR_SCHEME_PARENT_PAGE" val="2_3"/>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8"/>
  <p:tag name="KSO_WM_UNIT_COLOR_SCHEME_PARENT_PAGE" val="2_3"/>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69"/>
  <p:tag name="KSO_WM_UNIT_COLOR_SCHEME_PARENT_PAGE" val="2_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8"/>
  <p:tag name="KSO_WM_UNIT_COLOR_SCHEME_PARENT_PAGE" val="2_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4"/>
  <p:tag name="KSO_WM_UNIT_COLOR_SCHEME_PARENT_PAGE" val="2_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0"/>
  <p:tag name="KSO_WM_UNIT_COLOR_SCHEME_PARENT_PAGE" val="2_3"/>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1"/>
  <p:tag name="KSO_WM_UNIT_COLOR_SCHEME_PARENT_PAGE" val="2_3"/>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2"/>
  <p:tag name="KSO_WM_UNIT_COLOR_SCHEME_PARENT_PAGE" val="2_3"/>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3"/>
  <p:tag name="KSO_WM_UNIT_COLOR_SCHEME_PARENT_PAGE" val="2_3"/>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4"/>
  <p:tag name="KSO_WM_UNIT_COLOR_SCHEME_PARENT_PAGE" val="2_3"/>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5"/>
  <p:tag name="KSO_WM_UNIT_COLOR_SCHEME_PARENT_PAGE" val="2_3"/>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6"/>
  <p:tag name="KSO_WM_UNIT_COLOR_SCHEME_PARENT_PAGE" val="2_3"/>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7"/>
  <p:tag name="KSO_WM_UNIT_COLOR_SCHEME_PARENT_PAGE" val="2_3"/>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8"/>
  <p:tag name="KSO_WM_UNIT_COLOR_SCHEME_PARENT_PAGE" val="2_3"/>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79"/>
  <p:tag name="KSO_WM_UNIT_COLOR_SCHEME_PARENT_PAGE" val="2_3"/>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5"/>
  <p:tag name="KSO_WM_UNIT_COLOR_SCHEME_PARENT_PAGE" val="2_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0"/>
  <p:tag name="KSO_WM_UNIT_COLOR_SCHEME_PARENT_PAGE" val="2_3"/>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1"/>
  <p:tag name="KSO_WM_UNIT_COLOR_SCHEME_PARENT_PAGE" val="2_3"/>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3"/>
  <p:tag name="KSO_WM_UNIT_COLOR_SCHEME_PARENT_PAGE" val="2_3"/>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4"/>
  <p:tag name="KSO_WM_UNIT_COLOR_SCHEME_PARENT_PAGE" val="2_3"/>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8"/>
  <p:tag name="KSO_WM_UNIT_COLOR_SCHEME_PARENT_PAGE" val="2_3"/>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2"/>
  <p:tag name="KSO_WM_UNIT_COLOR_SCHEME_PARENT_PAGE" val="2_3"/>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183"/>
  <p:tag name="KSO_WM_UNIT_COLOR_SCHEME_PARENT_PAGE" val="2_3"/>
</p:tagLst>
</file>

<file path=ppt/tags/tag417.xml><?xml version="1.0" encoding="utf-8"?>
<p:tagLst xmlns:p="http://schemas.openxmlformats.org/presentationml/2006/main">
  <p:tag name="KSO_WM_SLIDE_COLORSCHEME_VERSION" val="3.2"/>
  <p:tag name="KSO_WM_UNIT_COLOR_SCHEME_SHAPE_ID" val="5"/>
  <p:tag name="KSO_WM_UNIT_COLOR_SCHEME_PARENT_PAGE" val="2_3"/>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2"/>
  <p:tag name="KSO_WM_UNIT_COLOR_SCHEME_PARENT_PAGE" val="2_4"/>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3"/>
  <p:tag name="KSO_WM_UNIT_COLOR_SCHEME_PARENT_PAGE" val="2_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6"/>
  <p:tag name="KSO_WM_UNIT_COLOR_SCHEME_PARENT_PAGE" val="2_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4"/>
  <p:tag name="KSO_WM_UNIT_COLOR_SCHEME_PARENT_PAGE" val="2_4"/>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5"/>
  <p:tag name="KSO_WM_UNIT_COLOR_SCHEME_PARENT_PAGE" val="2_4"/>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6"/>
  <p:tag name="KSO_WM_UNIT_COLOR_SCHEME_PARENT_PAGE" val="2_4"/>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7"/>
  <p:tag name="KSO_WM_UNIT_COLOR_SCHEME_PARENT_PAGE" val="2_4"/>
</p:tagLst>
</file>

<file path=ppt/tags/tag424.xml><?xml version="1.0" encoding="utf-8"?>
<p:tagLst xmlns:p="http://schemas.openxmlformats.org/presentationml/2006/main">
  <p:tag name="KSO_WM_SLIDE_COLORSCHEME_VERSION" val="3.2"/>
  <p:tag name="KSO_WM_UNIT_COLOR_SCHEME_SHAPE_ID" val="8"/>
  <p:tag name="KSO_WM_UNIT_COLOR_SCHEME_PARENT_PAGE" val="2_4"/>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2"/>
  <p:tag name="KSO_WM_UNIT_COLOR_SCHEME_PARENT_PAGE" val="2_5"/>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3"/>
  <p:tag name="KSO_WM_UNIT_COLOR_SCHEME_PARENT_PAGE" val="2_5"/>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4"/>
  <p:tag name="KSO_WM_UNIT_COLOR_SCHEME_PARENT_PAGE" val="2_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5"/>
  <p:tag name="KSO_WM_UNIT_COLOR_SCHEME_PARENT_PAGE" val="2_5"/>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6"/>
  <p:tag name="KSO_WM_UNIT_COLOR_SCHEME_PARENT_PAGE" val="2_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7"/>
  <p:tag name="KSO_WM_UNIT_COLOR_SCHEME_PARENT_PAGE" val="2_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7"/>
  <p:tag name="KSO_WM_UNIT_COLOR_SCHEME_PARENT_PAGE" val="2_5"/>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8"/>
  <p:tag name="KSO_WM_UNIT_COLOR_SCHEME_PARENT_PAGE" val="2_5"/>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9"/>
  <p:tag name="KSO_WM_UNIT_COLOR_SCHEME_PARENT_PAGE" val="2_5"/>
</p:tagLst>
</file>

<file path=ppt/tags/tag433.xml><?xml version="1.0" encoding="utf-8"?>
<p:tagLst xmlns:p="http://schemas.openxmlformats.org/presentationml/2006/main">
  <p:tag name="KSO_WM_SLIDE_COLORSCHEME_VERSION" val="3.2"/>
  <p:tag name="KSO_WM_UNIT_COLOR_SCHEME_SHAPE_ID" val="10"/>
  <p:tag name="KSO_WM_UNIT_COLOR_SCHEME_PARENT_PAGE" val="2_5"/>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2"/>
  <p:tag name="KSO_WM_UNIT_COLOR_SCHEME_PARENT_PAGE" val="2_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3"/>
  <p:tag name="KSO_WM_UNIT_COLOR_SCHEME_PARENT_PAGE" val="2_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4"/>
  <p:tag name="KSO_WM_UNIT_COLOR_SCHEME_PARENT_PAGE" val="2_6"/>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5"/>
  <p:tag name="KSO_WM_UNIT_COLOR_SCHEME_PARENT_PAGE" val="2_6"/>
</p:tagLst>
</file>

<file path=ppt/tags/tag438.xml><?xml version="1.0" encoding="utf-8"?>
<p:tagLst xmlns:p="http://schemas.openxmlformats.org/presentationml/2006/main">
  <p:tag name="KSO_WM_SLIDE_COLORSCHEME_VERSION" val="3.2"/>
  <p:tag name="KSO_WM_UNIT_COLOR_SCHEME_SHAPE_ID" val="6"/>
  <p:tag name="KSO_WM_UNIT_COLOR_SCHEME_PARENT_PAGE" val="2_6"/>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2"/>
  <p:tag name="KSO_WM_UNIT_COLOR_SCHEME_PARENT_PAGE" val="2_7"/>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8"/>
  <p:tag name="KSO_WM_UNIT_COLOR_SCHEME_PARENT_PAGE" val="2_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3"/>
  <p:tag name="KSO_WM_UNIT_COLOR_SCHEME_PARENT_PAGE" val="2_7"/>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4"/>
  <p:tag name="KSO_WM_UNIT_COLOR_SCHEME_PARENT_PAGE" val="2_7"/>
</p:tagLst>
</file>

<file path=ppt/tags/tag442.xml><?xml version="1.0" encoding="utf-8"?>
<p:tagLst xmlns:p="http://schemas.openxmlformats.org/presentationml/2006/main">
  <p:tag name="KSO_WM_SLIDE_COLORSCHEME_VERSION" val="3.2"/>
  <p:tag name="KSO_WM_UNIT_COLOR_SCHEME_SHAPE_ID" val="5"/>
  <p:tag name="KSO_WM_UNIT_COLOR_SCHEME_PARENT_PAGE" val="2_7"/>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2"/>
  <p:tag name="KSO_WM_UNIT_COLOR_SCHEME_PARENT_PAGE" val="2_8"/>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3"/>
  <p:tag name="KSO_WM_UNIT_COLOR_SCHEME_PARENT_PAGE" val="2_8"/>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4"/>
  <p:tag name="KSO_WM_UNIT_COLOR_SCHEME_PARENT_PAGE" val="2_8"/>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5"/>
  <p:tag name="KSO_WM_UNIT_COLOR_SCHEME_PARENT_PAGE" val="2_8"/>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6"/>
  <p:tag name="KSO_WM_UNIT_COLOR_SCHEME_PARENT_PAGE" val="2_8"/>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7"/>
  <p:tag name="KSO_WM_UNIT_COLOR_SCHEME_PARENT_PAGE" val="2_8"/>
</p:tagLst>
</file>

<file path=ppt/tags/tag449.xml><?xml version="1.0" encoding="utf-8"?>
<p:tagLst xmlns:p="http://schemas.openxmlformats.org/presentationml/2006/main">
  <p:tag name="KSO_WM_SLIDE_COLORSCHEME_VERSION" val="3.2"/>
  <p:tag name="KSO_WM_UNIT_COLOR_SCHEME_SHAPE_ID" val="8"/>
  <p:tag name="KSO_WM_UNIT_COLOR_SCHEME_PARENT_PAGE" val="2_8"/>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59"/>
  <p:tag name="KSO_WM_UNIT_COLOR_SCHEME_PARENT_PAGE" val="2_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2"/>
  <p:tag name="KSO_WM_UNIT_COLOR_SCHEME_PARENT_PAGE" val="2_9"/>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3"/>
  <p:tag name="KSO_WM_UNIT_COLOR_SCHEME_PARENT_PAGE" val="2_9"/>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4"/>
  <p:tag name="KSO_WM_UNIT_COLOR_SCHEME_PARENT_PAGE" val="2_9"/>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5"/>
  <p:tag name="KSO_WM_UNIT_COLOR_SCHEME_PARENT_PAGE" val="2_9"/>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6"/>
  <p:tag name="KSO_WM_UNIT_COLOR_SCHEME_PARENT_PAGE" val="2_9"/>
</p:tagLst>
</file>

<file path=ppt/tags/tag455.xml><?xml version="1.0" encoding="utf-8"?>
<p:tagLst xmlns:p="http://schemas.openxmlformats.org/presentationml/2006/main">
  <p:tag name="KSO_WM_SLIDE_COLORSCHEME_VERSION" val="3.2"/>
  <p:tag name="KSO_WM_UNIT_COLOR_SCHEME_SHAPE_ID" val="7"/>
  <p:tag name="KSO_WM_UNIT_COLOR_SCHEME_PARENT_PAGE" val="2_9"/>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3"/>
  <p:tag name="KSO_WM_UNIT_COLOR_SCHEME_PARENT_PAGE" val="2_10"/>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4"/>
  <p:tag name="KSO_WM_UNIT_COLOR_SCHEME_PARENT_PAGE" val="2_1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5"/>
  <p:tag name="KSO_WM_UNIT_COLOR_SCHEME_PARENT_PAGE" val="2_1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7"/>
  <p:tag name="KSO_WM_UNIT_COLOR_SCHEME_PARENT_PAGE" val="2_1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0"/>
  <p:tag name="KSO_WM_UNIT_COLOR_SCHEME_PARENT_PAGE" val="2_1"/>
</p:tagLst>
</file>

<file path=ppt/tags/tag460.xml><?xml version="1.0" encoding="utf-8"?>
<p:tagLst xmlns:p="http://schemas.openxmlformats.org/presentationml/2006/main">
  <p:tag name="KSO_WM_SLIDE_COLORSCHEME_VERSION" val="3.2"/>
  <p:tag name="KSO_WM_UNIT_COLOR_SCHEME_SHAPE_ID" val="2"/>
  <p:tag name="KSO_WM_UNIT_COLOR_SCHEME_PARENT_PAGE" val="2_10"/>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1"/>
  <p:tag name="KSO_WM_UNIT_COLOR_SCHEME_PARENT_PAGE" val="2_1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2"/>
  <p:tag name="KSO_WM_UNIT_COLOR_SCHEME_PARENT_PAGE" val="2_1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3"/>
  <p:tag name="KSO_WM_UNIT_COLOR_SCHEME_PARENT_PAGE" val="2_1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4"/>
  <p:tag name="KSO_WM_UNIT_COLOR_SCHEME_PARENT_PAGE" val="2_1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5"/>
  <p:tag name="KSO_WM_UNIT_COLOR_SCHEME_PARENT_PAGE" val="2_1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6"/>
  <p:tag name="KSO_WM_UNIT_COLOR_SCHEME_PARENT_PAGE" val="2_1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7"/>
  <p:tag name="KSO_WM_UNIT_COLOR_SCHEME_PARENT_PAGE" val="2_1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8"/>
  <p:tag name="KSO_WM_UNIT_COLOR_SCHEME_PARENT_PAGE" val="2_1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9"/>
  <p:tag name="KSO_WM_UNIT_COLOR_SCHEME_PARENT_PAGE" val="2_1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1"/>
  <p:tag name="KSO_WM_UNIT_COLOR_SCHEME_PARENT_PAGE" val="2_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0"/>
  <p:tag name="KSO_WM_UNIT_COLOR_SCHEME_PARENT_PAGE" val="2_1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1"/>
  <p:tag name="KSO_WM_UNIT_COLOR_SCHEME_PARENT_PAGE" val="2_1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2"/>
  <p:tag name="KSO_WM_UNIT_COLOR_SCHEME_PARENT_PAGE" val="2_1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3"/>
  <p:tag name="KSO_WM_UNIT_COLOR_SCHEME_PARENT_PAGE" val="2_1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4"/>
  <p:tag name="KSO_WM_UNIT_COLOR_SCHEME_PARENT_PAGE" val="2_1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5"/>
  <p:tag name="KSO_WM_UNIT_COLOR_SCHEME_PARENT_PAGE" val="2_1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6"/>
  <p:tag name="KSO_WM_UNIT_COLOR_SCHEME_PARENT_PAGE" val="2_1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7"/>
  <p:tag name="KSO_WM_UNIT_COLOR_SCHEME_PARENT_PAGE" val="2_1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8"/>
  <p:tag name="KSO_WM_UNIT_COLOR_SCHEME_PARENT_PAGE" val="2_1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9"/>
  <p:tag name="KSO_WM_UNIT_COLOR_SCHEME_PARENT_PAGE" val="2_1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2"/>
  <p:tag name="KSO_WM_UNIT_COLOR_SCHEME_PARENT_PAGE" val="2_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0"/>
  <p:tag name="KSO_WM_UNIT_COLOR_SCHEME_PARENT_PAGE" val="2_1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1"/>
  <p:tag name="KSO_WM_UNIT_COLOR_SCHEME_PARENT_PAGE" val="2_1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2"/>
  <p:tag name="KSO_WM_UNIT_COLOR_SCHEME_PARENT_PAGE" val="2_1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3"/>
  <p:tag name="KSO_WM_UNIT_COLOR_SCHEME_PARENT_PAGE" val="2_1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4"/>
  <p:tag name="KSO_WM_UNIT_COLOR_SCHEME_PARENT_PAGE" val="2_1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5"/>
  <p:tag name="KSO_WM_UNIT_COLOR_SCHEME_PARENT_PAGE" val="2_1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6"/>
  <p:tag name="KSO_WM_UNIT_COLOR_SCHEME_PARENT_PAGE" val="2_1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7"/>
  <p:tag name="KSO_WM_UNIT_COLOR_SCHEME_PARENT_PAGE" val="2_1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8"/>
  <p:tag name="KSO_WM_UNIT_COLOR_SCHEME_PARENT_PAGE" val="2_1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79"/>
  <p:tag name="KSO_WM_UNIT_COLOR_SCHEME_PARENT_PAGE" val="2_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3"/>
  <p:tag name="KSO_WM_UNIT_COLOR_SCHEME_PARENT_PAGE" val="2_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0"/>
  <p:tag name="KSO_WM_UNIT_COLOR_SCHEME_PARENT_PAGE" val="2_1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1"/>
  <p:tag name="KSO_WM_UNIT_COLOR_SCHEME_PARENT_PAGE" val="2_1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2"/>
  <p:tag name="KSO_WM_UNIT_COLOR_SCHEME_PARENT_PAGE" val="2_1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3"/>
  <p:tag name="KSO_WM_UNIT_COLOR_SCHEME_PARENT_PAGE" val="2_1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4"/>
  <p:tag name="KSO_WM_UNIT_COLOR_SCHEME_PARENT_PAGE" val="2_1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5"/>
  <p:tag name="KSO_WM_UNIT_COLOR_SCHEME_PARENT_PAGE" val="2_1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6"/>
  <p:tag name="KSO_WM_UNIT_COLOR_SCHEME_PARENT_PAGE" val="2_1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7"/>
  <p:tag name="KSO_WM_UNIT_COLOR_SCHEME_PARENT_PAGE" val="2_1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8"/>
  <p:tag name="KSO_WM_UNIT_COLOR_SCHEME_PARENT_PAGE" val="2_1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89"/>
  <p:tag name="KSO_WM_UNIT_COLOR_SCHEME_PARENT_PAGE" val="2_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19"/>
  <p:tag name="KSO_WM_UNIT_COLOR_SCHEME_PARENT_PAGE" val="2_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4"/>
  <p:tag name="KSO_WM_UNIT_COLOR_SCHEME_PARENT_PAGE" val="2_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0"/>
  <p:tag name="KSO_WM_UNIT_COLOR_SCHEME_PARENT_PAGE" val="2_1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1"/>
  <p:tag name="KSO_WM_UNIT_COLOR_SCHEME_PARENT_PAGE" val="2_1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2"/>
  <p:tag name="KSO_WM_UNIT_COLOR_SCHEME_PARENT_PAGE" val="2_1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3"/>
  <p:tag name="KSO_WM_UNIT_COLOR_SCHEME_PARENT_PAGE" val="2_1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4"/>
  <p:tag name="KSO_WM_UNIT_COLOR_SCHEME_PARENT_PAGE" val="2_1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5"/>
  <p:tag name="KSO_WM_UNIT_COLOR_SCHEME_PARENT_PAGE" val="2_1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6"/>
  <p:tag name="KSO_WM_UNIT_COLOR_SCHEME_PARENT_PAGE" val="2_1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7"/>
  <p:tag name="KSO_WM_UNIT_COLOR_SCHEME_PARENT_PAGE" val="2_1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8"/>
  <p:tag name="KSO_WM_UNIT_COLOR_SCHEME_PARENT_PAGE" val="2_1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99"/>
  <p:tag name="KSO_WM_UNIT_COLOR_SCHEME_PARENT_PAGE" val="2_1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5"/>
  <p:tag name="KSO_WM_UNIT_COLOR_SCHEME_PARENT_PAGE" val="2_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0"/>
  <p:tag name="KSO_WM_UNIT_COLOR_SCHEME_PARENT_PAGE" val="2_1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1"/>
  <p:tag name="KSO_WM_UNIT_COLOR_SCHEME_PARENT_PAGE" val="2_1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2"/>
  <p:tag name="KSO_WM_UNIT_COLOR_SCHEME_PARENT_PAGE" val="2_1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3"/>
  <p:tag name="KSO_WM_UNIT_COLOR_SCHEME_PARENT_PAGE" val="2_1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4"/>
  <p:tag name="KSO_WM_UNIT_COLOR_SCHEME_PARENT_PAGE" val="2_1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5"/>
  <p:tag name="KSO_WM_UNIT_COLOR_SCHEME_PARENT_PAGE" val="2_1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6"/>
  <p:tag name="KSO_WM_UNIT_COLOR_SCHEME_PARENT_PAGE" val="2_1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7"/>
  <p:tag name="KSO_WM_UNIT_COLOR_SCHEME_PARENT_PAGE" val="2_1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8"/>
  <p:tag name="KSO_WM_UNIT_COLOR_SCHEME_PARENT_PAGE" val="2_1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09"/>
  <p:tag name="KSO_WM_UNIT_COLOR_SCHEME_PARENT_PAGE" val="2_1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6"/>
  <p:tag name="KSO_WM_UNIT_COLOR_SCHEME_PARENT_PAGE" val="2_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0"/>
  <p:tag name="KSO_WM_UNIT_COLOR_SCHEME_PARENT_PAGE" val="2_1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1"/>
  <p:tag name="KSO_WM_UNIT_COLOR_SCHEME_PARENT_PAGE" val="2_1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2"/>
  <p:tag name="KSO_WM_UNIT_COLOR_SCHEME_PARENT_PAGE" val="2_1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3"/>
  <p:tag name="KSO_WM_UNIT_COLOR_SCHEME_PARENT_PAGE" val="2_1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4"/>
  <p:tag name="KSO_WM_UNIT_COLOR_SCHEME_PARENT_PAGE" val="2_1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5"/>
  <p:tag name="KSO_WM_UNIT_COLOR_SCHEME_PARENT_PAGE" val="2_1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6"/>
  <p:tag name="KSO_WM_UNIT_COLOR_SCHEME_PARENT_PAGE" val="2_1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7"/>
  <p:tag name="KSO_WM_UNIT_COLOR_SCHEME_PARENT_PAGE" val="2_1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8"/>
  <p:tag name="KSO_WM_UNIT_COLOR_SCHEME_PARENT_PAGE" val="2_1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19"/>
  <p:tag name="KSO_WM_UNIT_COLOR_SCHEME_PARENT_PAGE" val="2_1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7"/>
  <p:tag name="KSO_WM_UNIT_COLOR_SCHEME_PARENT_PAGE" val="2_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0"/>
  <p:tag name="KSO_WM_UNIT_COLOR_SCHEME_PARENT_PAGE" val="2_1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1"/>
  <p:tag name="KSO_WM_UNIT_COLOR_SCHEME_PARENT_PAGE" val="2_1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2"/>
  <p:tag name="KSO_WM_UNIT_COLOR_SCHEME_PARENT_PAGE" val="2_1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3"/>
  <p:tag name="KSO_WM_UNIT_COLOR_SCHEME_PARENT_PAGE" val="2_1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4"/>
  <p:tag name="KSO_WM_UNIT_COLOR_SCHEME_PARENT_PAGE" val="2_1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5"/>
  <p:tag name="KSO_WM_UNIT_COLOR_SCHEME_PARENT_PAGE" val="2_1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6"/>
  <p:tag name="KSO_WM_UNIT_COLOR_SCHEME_PARENT_PAGE" val="2_1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7"/>
  <p:tag name="KSO_WM_UNIT_COLOR_SCHEME_PARENT_PAGE" val="2_1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8"/>
  <p:tag name="KSO_WM_UNIT_COLOR_SCHEME_PARENT_PAGE" val="2_1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29"/>
  <p:tag name="KSO_WM_UNIT_COLOR_SCHEME_PARENT_PAGE" val="2_1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8"/>
  <p:tag name="KSO_WM_UNIT_COLOR_SCHEME_PARENT_PAGE" val="2_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0"/>
  <p:tag name="KSO_WM_UNIT_COLOR_SCHEME_PARENT_PAGE" val="2_1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1"/>
  <p:tag name="KSO_WM_UNIT_COLOR_SCHEME_PARENT_PAGE" val="2_1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2"/>
  <p:tag name="KSO_WM_UNIT_COLOR_SCHEME_PARENT_PAGE" val="2_1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3"/>
  <p:tag name="KSO_WM_UNIT_COLOR_SCHEME_PARENT_PAGE" val="2_1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4"/>
  <p:tag name="KSO_WM_UNIT_COLOR_SCHEME_PARENT_PAGE" val="2_1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5"/>
  <p:tag name="KSO_WM_UNIT_COLOR_SCHEME_PARENT_PAGE" val="2_1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6"/>
  <p:tag name="KSO_WM_UNIT_COLOR_SCHEME_PARENT_PAGE" val="2_1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7"/>
  <p:tag name="KSO_WM_UNIT_COLOR_SCHEME_PARENT_PAGE" val="2_1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8"/>
  <p:tag name="KSO_WM_UNIT_COLOR_SCHEME_PARENT_PAGE" val="2_1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9"/>
  <p:tag name="KSO_WM_UNIT_COLOR_SCHEME_PARENT_PAGE" val="2_1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69"/>
  <p:tag name="KSO_WM_UNIT_COLOR_SCHEME_PARENT_PAGE" val="2_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0"/>
  <p:tag name="KSO_WM_UNIT_COLOR_SCHEME_PARENT_PAGE" val="2_1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1"/>
  <p:tag name="KSO_WM_UNIT_COLOR_SCHEME_PARENT_PAGE" val="2_1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2"/>
  <p:tag name="KSO_WM_UNIT_COLOR_SCHEME_PARENT_PAGE" val="2_1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3"/>
  <p:tag name="KSO_WM_UNIT_COLOR_SCHEME_PARENT_PAGE" val="2_1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4"/>
  <p:tag name="KSO_WM_UNIT_COLOR_SCHEME_PARENT_PAGE" val="2_1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5"/>
  <p:tag name="KSO_WM_UNIT_COLOR_SCHEME_PARENT_PAGE" val="2_1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6"/>
  <p:tag name="KSO_WM_UNIT_COLOR_SCHEME_PARENT_PAGE" val="2_1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7"/>
  <p:tag name="KSO_WM_UNIT_COLOR_SCHEME_PARENT_PAGE" val="2_1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8"/>
  <p:tag name="KSO_WM_UNIT_COLOR_SCHEME_PARENT_PAGE" val="2_1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49"/>
  <p:tag name="KSO_WM_UNIT_COLOR_SCHEME_PARENT_PAGE" val="2_1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0"/>
  <p:tag name="KSO_WM_UNIT_COLOR_SCHEME_PARENT_PAGE" val="2_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0"/>
  <p:tag name="KSO_WM_UNIT_COLOR_SCHEME_PARENT_PAGE" val="2_1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1"/>
  <p:tag name="KSO_WM_UNIT_COLOR_SCHEME_PARENT_PAGE" val="2_1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2"/>
  <p:tag name="KSO_WM_UNIT_COLOR_SCHEME_PARENT_PAGE" val="2_1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3"/>
  <p:tag name="KSO_WM_UNIT_COLOR_SCHEME_PARENT_PAGE" val="2_1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4"/>
  <p:tag name="KSO_WM_UNIT_COLOR_SCHEME_PARENT_PAGE" val="2_1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5"/>
  <p:tag name="KSO_WM_UNIT_COLOR_SCHEME_PARENT_PAGE" val="2_1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6"/>
  <p:tag name="KSO_WM_UNIT_COLOR_SCHEME_PARENT_PAGE" val="2_1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7"/>
  <p:tag name="KSO_WM_UNIT_COLOR_SCHEME_PARENT_PAGE" val="2_1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8"/>
  <p:tag name="KSO_WM_UNIT_COLOR_SCHEME_PARENT_PAGE" val="2_1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59"/>
  <p:tag name="KSO_WM_UNIT_COLOR_SCHEME_PARENT_PAGE" val="2_1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1"/>
  <p:tag name="KSO_WM_UNIT_COLOR_SCHEME_PARENT_PAGE" val="2_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0"/>
  <p:tag name="KSO_WM_UNIT_COLOR_SCHEME_PARENT_PAGE" val="2_1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1"/>
  <p:tag name="KSO_WM_UNIT_COLOR_SCHEME_PARENT_PAGE" val="2_1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2"/>
  <p:tag name="KSO_WM_UNIT_COLOR_SCHEME_PARENT_PAGE" val="2_1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3"/>
  <p:tag name="KSO_WM_UNIT_COLOR_SCHEME_PARENT_PAGE" val="2_1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4"/>
  <p:tag name="KSO_WM_UNIT_COLOR_SCHEME_PARENT_PAGE" val="2_1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5"/>
  <p:tag name="KSO_WM_UNIT_COLOR_SCHEME_PARENT_PAGE" val="2_1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6"/>
  <p:tag name="KSO_WM_UNIT_COLOR_SCHEME_PARENT_PAGE" val="2_1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7"/>
  <p:tag name="KSO_WM_UNIT_COLOR_SCHEME_PARENT_PAGE" val="2_1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8"/>
  <p:tag name="KSO_WM_UNIT_COLOR_SCHEME_PARENT_PAGE" val="2_1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69"/>
  <p:tag name="KSO_WM_UNIT_COLOR_SCHEME_PARENT_PAGE" val="2_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2"/>
  <p:tag name="KSO_WM_UNIT_COLOR_SCHEME_PARENT_PAGE" val="2_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0"/>
  <p:tag name="KSO_WM_UNIT_COLOR_SCHEME_PARENT_PAGE" val="2_1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1"/>
  <p:tag name="KSO_WM_UNIT_COLOR_SCHEME_PARENT_PAGE" val="2_1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2"/>
  <p:tag name="KSO_WM_UNIT_COLOR_SCHEME_PARENT_PAGE" val="2_1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3"/>
  <p:tag name="KSO_WM_UNIT_COLOR_SCHEME_PARENT_PAGE" val="2_1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4"/>
  <p:tag name="KSO_WM_UNIT_COLOR_SCHEME_PARENT_PAGE" val="2_1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5"/>
  <p:tag name="KSO_WM_UNIT_COLOR_SCHEME_PARENT_PAGE" val="2_1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6"/>
  <p:tag name="KSO_WM_UNIT_COLOR_SCHEME_PARENT_PAGE" val="2_1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7"/>
  <p:tag name="KSO_WM_UNIT_COLOR_SCHEME_PARENT_PAGE" val="2_1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8"/>
  <p:tag name="KSO_WM_UNIT_COLOR_SCHEME_PARENT_PAGE" val="2_1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9"/>
  <p:tag name="KSO_WM_UNIT_COLOR_SCHEME_PARENT_PAGE" val="2_1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3"/>
  <p:tag name="KSO_WM_UNIT_COLOR_SCHEME_PARENT_PAGE" val="2_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80"/>
  <p:tag name="KSO_WM_UNIT_COLOR_SCHEME_PARENT_PAGE" val="2_1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2"/>
  <p:tag name="KSO_WM_UNIT_COLOR_SCHEME_PARENT_PAGE" val="2_1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4"/>
  <p:tag name="KSO_WM_UNIT_COLOR_SCHEME_PARENT_PAGE" val="2_1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3"/>
  <p:tag name="KSO_WM_UNIT_COLOR_SCHEME_PARENT_PAGE" val="2_1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5"/>
  <p:tag name="KSO_WM_UNIT_COLOR_SCHEME_PARENT_PAGE" val="2_1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6"/>
  <p:tag name="KSO_WM_UNIT_COLOR_SCHEME_PARENT_PAGE" val="2_11"/>
</p:tagLst>
</file>

<file path=ppt/tags/tag596.xml><?xml version="1.0" encoding="utf-8"?>
<p:tagLst xmlns:p="http://schemas.openxmlformats.org/presentationml/2006/main">
  <p:tag name="KSO_WM_SLIDE_COLORSCHEME_VERSION" val="3.2"/>
  <p:tag name="KSO_WM_UNIT_COLOR_SCHEME_SHAPE_ID" val="7"/>
  <p:tag name="KSO_WM_UNIT_COLOR_SCHEME_PARENT_PAGE" val="2_11"/>
</p:tagLst>
</file>

<file path=ppt/tags/tag59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7143"/>
  <p:tag name="KSO_WM_UNIT_COLOR_SCHEME_SHAPE_ID" val="2"/>
  <p:tag name="KSO_WM_UNIT_COLOR_SCHEME_PARENT_PAGE" val="1_1"/>
</p:tagLst>
</file>

<file path=ppt/tags/tag59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7143"/>
  <p:tag name="KSO_WM_UNIT_COLOR_SCHEME_SHAPE_ID" val="3"/>
  <p:tag name="KSO_WM_UNIT_COLOR_SCHEME_PARENT_PAGE" val="1_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4"/>
  <p:tag name="KSO_WM_UNIT_COLOR_SCHEME_PARENT_PAGE" val="1_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0"/>
  <p:tag name="KSO_WM_UNIT_COLOR_SCHEME_PARENT_PAGE" val="2_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4"/>
  <p:tag name="KSO_WM_UNIT_COLOR_SCHEME_PARENT_PAGE" val="2_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5"/>
  <p:tag name="KSO_WM_UNIT_COLOR_SCHEME_PARENT_PAGE" val="1_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6"/>
  <p:tag name="KSO_WM_UNIT_COLOR_SCHEME_PARENT_PAGE" val="1_1"/>
</p:tagLst>
</file>

<file path=ppt/tags/tag602.xml><?xml version="1.0" encoding="utf-8"?>
<p:tagLst xmlns:p="http://schemas.openxmlformats.org/presentationml/2006/main">
  <p:tag name="KSO_WM_BEAUTIFY_FLAG" val="#wm#"/>
  <p:tag name="KSO_WM_TAG_VERSION" val="1.0"/>
  <p:tag name="KSO_WM_TEMPLATE_INDEX" val="20187143"/>
  <p:tag name="KSO_WM_TEMPLATE_CATEGORY" val="custom"/>
  <p:tag name="KSO_WM_TEMPLATE_THUMBS_INDEX" val="1、2、3、4、15"/>
  <p:tag name="KSO_WM_TEMPLATE_TOPIC_ID" val="2869567"/>
  <p:tag name="KSO_WM_TEMPLATE_OUTLINE_ID" val="5"/>
  <p:tag name="KSO_WM_TEMPLATE_SCENE_ID" val="1"/>
  <p:tag name="KSO_WM_TEMPLATE_JOB_ID" val="5"/>
  <p:tag name="KSO_WM_TEMPLATE_TOPIC_DEFAULT" val="0"/>
  <p:tag name="KSO_WM_TEMPLATE_SUBCATEGORY" val="0"/>
  <p:tag name="KSO_WM_SLIDE_COLORSCHEME_VERSION" val="3.2"/>
  <p:tag name="KSO_WM_UNIT_COLOR_SCHEME_SHAPE_ID" val="7"/>
  <p:tag name="KSO_WM_UNIT_COLOR_SCHEME_PARENT_PAGE" val="1_1"/>
</p:tagLst>
</file>

<file path=ppt/tags/tag603.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1*a*1"/>
  <p:tag name="KSO_WM_UNIT_LAYERLEVEL" val="1"/>
  <p:tag name="KSO_WM_UNIT_VALUE" val="34"/>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UNIT_COLOR_SCHEME_SHAPE_ID" val="1105"/>
  <p:tag name="KSO_WM_UNIT_COLOR_SCHEME_PARENT_PAGE" val="0_1"/>
</p:tagLst>
</file>

<file path=ppt/tags/tag604.xml><?xml version="1.0" encoding="utf-8"?>
<p:tagLst xmlns:p="http://schemas.openxmlformats.org/presentationml/2006/main">
  <p:tag name="KSO_WM_TEMPLATE_CATEGORY" val="custom"/>
  <p:tag name="KSO_WM_TEMPLATE_INDEX" val="20187143"/>
  <p:tag name="KSO_WM_TAG_VERSION" val="1.0"/>
  <p:tag name="KSO_WM_SLIDE_ID" val="custom20187143_1"/>
  <p:tag name="KSO_WM_SLIDE_INDEX" val="1"/>
  <p:tag name="KSO_WM_SLIDE_ITEM_CNT" val="0"/>
  <p:tag name="KSO_WM_SLIDE_LAYOUT" val="a_b"/>
  <p:tag name="KSO_WM_SLIDE_LAYOUT_CNT" val="1_3"/>
  <p:tag name="KSO_WM_SLIDE_TYPE" val="title"/>
  <p:tag name="KSO_WM_SLIDE_SUBTYPE" val="pureTxt"/>
  <p:tag name="KSO_WM_BEAUTIFY_FLAG" val="#wm#"/>
  <p:tag name="KSO_WM_TEMPLATE_THUMBS_INDEX" val="1、2、3、4、15"/>
  <p:tag name="KSO_WM_TEMPLATE_TOPIC_ID" val="2869567"/>
  <p:tag name="KSO_WM_TEMPLATE_OUTLINE_ID" val="5"/>
  <p:tag name="KSO_WM_TEMPLATE_SCENE_ID" val="1"/>
  <p:tag name="KSO_WM_TEMPLATE_JOB_ID" val="5"/>
  <p:tag name="KSO_WM_TEMPLATE_TOPIC_DEFAULT" val="0"/>
  <p:tag name="KSO_WM_TEMPLATE_SUBCATEGORY" val="0"/>
  <p:tag name="KSO_WM_SLIDE_COVER_HASPICTURE" val="2"/>
  <p:tag name="KSO_WM_SLIDE_COLORSCHEME_VERSION" val="3.2"/>
  <p:tag name="KSO_WM_SLIDE_MODEL_TYPE" val="cover"/>
</p:tagLst>
</file>

<file path=ppt/tags/tag605.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3*a*1"/>
  <p:tag name="KSO_WM_UNIT_LAYERLEVEL" val="1"/>
  <p:tag name="KSO_WM_UNIT_VALUE" val="40"/>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UNIT_COLOR_SCHEME_SHAPE_ID" val="5"/>
  <p:tag name="KSO_WM_UNIT_COLOR_SCHEME_PARENT_PAGE" val="0_3"/>
</p:tagLst>
</file>

<file path=ppt/tags/tag606.xml><?xml version="1.0" encoding="utf-8"?>
<p:tagLst xmlns:p="http://schemas.openxmlformats.org/presentationml/2006/main">
  <p:tag name="KSO_WM_TEMPLATE_CATEGORY" val="custom"/>
  <p:tag name="KSO_WM_TEMPLATE_INDEX" val="20187143"/>
  <p:tag name="KSO_WM_TAG_VERSION" val="1.0"/>
  <p:tag name="KSO_WM_SLIDE_ID" val="custom20187143_3"/>
  <p:tag name="KSO_WM_SLIDE_INDEX" val="3"/>
  <p:tag name="KSO_WM_SLIDE_ITEM_CNT" val="0"/>
  <p:tag name="KSO_WM_SLIDE_LAYOUT" val="a_b_e"/>
  <p:tag name="KSO_WM_SLIDE_LAYOUT_CNT" val="1_1_1"/>
  <p:tag name="KSO_WM_SLIDE_TYPE" val="sectionTitle"/>
  <p:tag name="KSO_WM_SLIDE_SUBTYPE" val="pureTxt"/>
  <p:tag name="KSO_WM_BEAUTIFY_FLAG" val="#wm#"/>
  <p:tag name="KSO_WM_TEMPLATE_SUBCATEGORY" val="0"/>
  <p:tag name="KSO_WM_SLIDE_COLORSCHEME_VERSION" val="3.2"/>
</p:tagLst>
</file>

<file path=ppt/tags/tag607.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0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09.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5"/>
  <p:tag name="KSO_WM_UNIT_COLOR_SCHEME_PARENT_PAGE" val="2_1"/>
</p:tagLst>
</file>

<file path=ppt/tags/tag610.xml><?xml version="1.0" encoding="utf-8"?>
<p:tagLst xmlns:p="http://schemas.openxmlformats.org/presentationml/2006/main">
  <p:tag name="KSO_WM_TEMPLATE_CATEGORY" val="custom"/>
  <p:tag name="KSO_WM_TEMPLATE_INDEX" val="20187143"/>
  <p:tag name="KSO_WM_UNIT_TYPE" val="m_h_i"/>
  <p:tag name="KSO_WM_UNIT_INDEX" val="1_1_2"/>
  <p:tag name="KSO_WM_UNIT_ID" val="custom20187143_6*m_h_i*1_1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2"/>
  <p:tag name="KSO_WM_UNIT_COLOR_SCHEME_PARENT_PAGE" val="0_6"/>
  <p:tag name="KSO_WM_UNIT_LINE_FORE_SCHEMECOLOR_INDEX" val="5"/>
  <p:tag name="KSO_WM_UNIT_LINE_FILL_TYPE" val="2"/>
  <p:tag name="KSO_WM_UNIT_USESOURCEFORMAT_APPLY" val="1"/>
</p:tagLst>
</file>

<file path=ppt/tags/tag611.xml><?xml version="1.0" encoding="utf-8"?>
<p:tagLst xmlns:p="http://schemas.openxmlformats.org/presentationml/2006/main">
  <p:tag name="KSO_WM_TEMPLATE_CATEGORY" val="custom"/>
  <p:tag name="KSO_WM_TEMPLATE_INDEX" val="20187143"/>
  <p:tag name="KSO_WM_UNIT_TYPE" val="m_h_a"/>
  <p:tag name="KSO_WM_UNIT_INDEX" val="1_1_1"/>
  <p:tag name="KSO_WM_UNIT_ID" val="custom20187143_6*m_h_a*1_1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3"/>
  <p:tag name="KSO_WM_UNIT_COLOR_SCHEME_PARENT_PAGE" val="0_6"/>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TEMPLATE_CATEGORY" val="custom"/>
  <p:tag name="KSO_WM_TEMPLATE_INDEX" val="20187143"/>
  <p:tag name="KSO_WM_UNIT_TYPE" val="m_h_i"/>
  <p:tag name="KSO_WM_UNIT_INDEX" val="1_1_1"/>
  <p:tag name="KSO_WM_UNIT_ID" val="custom20187143_6*m_h_i*1_1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32"/>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13.xml><?xml version="1.0" encoding="utf-8"?>
<p:tagLst xmlns:p="http://schemas.openxmlformats.org/presentationml/2006/main">
  <p:tag name="KSO_WM_TEMPLATE_CATEGORY" val="custom"/>
  <p:tag name="KSO_WM_TEMPLATE_INDEX" val="20187143"/>
  <p:tag name="KSO_WM_UNIT_TYPE" val="m_h_i"/>
  <p:tag name="KSO_WM_UNIT_INDEX" val="1_2_2"/>
  <p:tag name="KSO_WM_UNIT_ID" val="custom20187143_6*m_h_i*1_2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47"/>
  <p:tag name="KSO_WM_UNIT_COLOR_SCHEME_PARENT_PAGE" val="0_6"/>
  <p:tag name="KSO_WM_UNIT_LINE_FORE_SCHEMECOLOR_INDEX" val="5"/>
  <p:tag name="KSO_WM_UNIT_LINE_FILL_TYPE" val="2"/>
  <p:tag name="KSO_WM_UNIT_USESOURCEFORMAT_APPLY" val="1"/>
</p:tagLst>
</file>

<file path=ppt/tags/tag614.xml><?xml version="1.0" encoding="utf-8"?>
<p:tagLst xmlns:p="http://schemas.openxmlformats.org/presentationml/2006/main">
  <p:tag name="KSO_WM_TEMPLATE_CATEGORY" val="custom"/>
  <p:tag name="KSO_WM_TEMPLATE_INDEX" val="20187143"/>
  <p:tag name="KSO_WM_UNIT_TYPE" val="m_h_a"/>
  <p:tag name="KSO_WM_UNIT_INDEX" val="1_2_1"/>
  <p:tag name="KSO_WM_UNIT_ID" val="custom20187143_6*m_h_a*1_2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48"/>
  <p:tag name="KSO_WM_UNIT_COLOR_SCHEME_PARENT_PAGE" val="0_6"/>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TEMPLATE_CATEGORY" val="custom"/>
  <p:tag name="KSO_WM_TEMPLATE_INDEX" val="20187143"/>
  <p:tag name="KSO_WM_UNIT_TYPE" val="m_h_i"/>
  <p:tag name="KSO_WM_UNIT_INDEX" val="1_2_1"/>
  <p:tag name="KSO_WM_UNIT_ID" val="custom20187143_6*m_h_i*1_2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50"/>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16.xml><?xml version="1.0" encoding="utf-8"?>
<p:tagLst xmlns:p="http://schemas.openxmlformats.org/presentationml/2006/main">
  <p:tag name="KSO_WM_TEMPLATE_CATEGORY" val="custom"/>
  <p:tag name="KSO_WM_TEMPLATE_INDEX" val="20187143"/>
  <p:tag name="KSO_WM_UNIT_TYPE" val="m_h_i"/>
  <p:tag name="KSO_WM_UNIT_INDEX" val="1_3_2"/>
  <p:tag name="KSO_WM_UNIT_ID" val="custom20187143_6*m_h_i*1_3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52"/>
  <p:tag name="KSO_WM_UNIT_COLOR_SCHEME_PARENT_PAGE" val="0_6"/>
  <p:tag name="KSO_WM_UNIT_LINE_FORE_SCHEMECOLOR_INDEX" val="5"/>
  <p:tag name="KSO_WM_UNIT_LINE_FILL_TYPE" val="2"/>
  <p:tag name="KSO_WM_UNIT_USESOURCEFORMAT_APPLY" val="1"/>
</p:tagLst>
</file>

<file path=ppt/tags/tag617.xml><?xml version="1.0" encoding="utf-8"?>
<p:tagLst xmlns:p="http://schemas.openxmlformats.org/presentationml/2006/main">
  <p:tag name="KSO_WM_TEMPLATE_CATEGORY" val="custom"/>
  <p:tag name="KSO_WM_TEMPLATE_INDEX" val="20187143"/>
  <p:tag name="KSO_WM_UNIT_TYPE" val="m_h_a"/>
  <p:tag name="KSO_WM_UNIT_INDEX" val="1_3_1"/>
  <p:tag name="KSO_WM_UNIT_ID" val="custom20187143_6*m_h_a*1_3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53"/>
  <p:tag name="KSO_WM_UNIT_COLOR_SCHEME_PARENT_PAGE" val="0_6"/>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TEMPLATE_CATEGORY" val="custom"/>
  <p:tag name="KSO_WM_TEMPLATE_INDEX" val="20187143"/>
  <p:tag name="KSO_WM_UNIT_TYPE" val="m_h_i"/>
  <p:tag name="KSO_WM_UNIT_INDEX" val="1_3_1"/>
  <p:tag name="KSO_WM_UNIT_ID" val="custom20187143_6*m_h_i*1_3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55"/>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19.xml><?xml version="1.0" encoding="utf-8"?>
<p:tagLst xmlns:p="http://schemas.openxmlformats.org/presentationml/2006/main">
  <p:tag name="KSO_WM_TEMPLATE_CATEGORY" val="custom"/>
  <p:tag name="KSO_WM_TEMPLATE_INDEX" val="20187143"/>
  <p:tag name="KSO_WM_UNIT_TYPE" val="m_h_i"/>
  <p:tag name="KSO_WM_UNIT_INDEX" val="1_4_2"/>
  <p:tag name="KSO_WM_UNIT_ID" val="custom20187143_6*m_h_i*1_4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57"/>
  <p:tag name="KSO_WM_UNIT_COLOR_SCHEME_PARENT_PAGE" val="0_6"/>
  <p:tag name="KSO_WM_UNIT_LINE_FORE_SCHEMECOLOR_INDEX" val="5"/>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6"/>
  <p:tag name="KSO_WM_UNIT_COLOR_SCHEME_PARENT_PAGE" val="2_1"/>
</p:tagLst>
</file>

<file path=ppt/tags/tag620.xml><?xml version="1.0" encoding="utf-8"?>
<p:tagLst xmlns:p="http://schemas.openxmlformats.org/presentationml/2006/main">
  <p:tag name="KSO_WM_TEMPLATE_CATEGORY" val="custom"/>
  <p:tag name="KSO_WM_TEMPLATE_INDEX" val="20187143"/>
  <p:tag name="KSO_WM_UNIT_TYPE" val="m_h_a"/>
  <p:tag name="KSO_WM_UNIT_INDEX" val="1_4_1"/>
  <p:tag name="KSO_WM_UNIT_ID" val="custom20187143_6*m_h_a*1_4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58"/>
  <p:tag name="KSO_WM_UNIT_COLOR_SCHEME_PARENT_PAGE" val="0_6"/>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TEMPLATE_CATEGORY" val="custom"/>
  <p:tag name="KSO_WM_TEMPLATE_INDEX" val="20187143"/>
  <p:tag name="KSO_WM_UNIT_TYPE" val="m_h_i"/>
  <p:tag name="KSO_WM_UNIT_INDEX" val="1_4_1"/>
  <p:tag name="KSO_WM_UNIT_ID" val="custom20187143_6*m_h_i*1_4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60"/>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22.xml><?xml version="1.0" encoding="utf-8"?>
<p:tagLst xmlns:p="http://schemas.openxmlformats.org/presentationml/2006/main">
  <p:tag name="KSO_WM_TEMPLATE_CATEGORY" val="custom"/>
  <p:tag name="KSO_WM_TEMPLATE_INDEX" val="20187143"/>
  <p:tag name="KSO_WM_UNIT_TYPE" val="m_h_i"/>
  <p:tag name="KSO_WM_UNIT_INDEX" val="1_5_2"/>
  <p:tag name="KSO_WM_UNIT_ID" val="custom20187143_6*m_h_i*1_5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62"/>
  <p:tag name="KSO_WM_UNIT_COLOR_SCHEME_PARENT_PAGE" val="0_6"/>
  <p:tag name="KSO_WM_UNIT_LINE_FORE_SCHEMECOLOR_INDEX" val="5"/>
  <p:tag name="KSO_WM_UNIT_LINE_FILL_TYPE" val="2"/>
  <p:tag name="KSO_WM_UNIT_USESOURCEFORMAT_APPLY" val="1"/>
</p:tagLst>
</file>

<file path=ppt/tags/tag623.xml><?xml version="1.0" encoding="utf-8"?>
<p:tagLst xmlns:p="http://schemas.openxmlformats.org/presentationml/2006/main">
  <p:tag name="KSO_WM_TEMPLATE_CATEGORY" val="custom"/>
  <p:tag name="KSO_WM_TEMPLATE_INDEX" val="20187143"/>
  <p:tag name="KSO_WM_UNIT_TYPE" val="m_h_a"/>
  <p:tag name="KSO_WM_UNIT_INDEX" val="1_5_1"/>
  <p:tag name="KSO_WM_UNIT_ID" val="custom20187143_6*m_h_a*1_5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63"/>
  <p:tag name="KSO_WM_UNIT_COLOR_SCHEME_PARENT_PAGE" val="0_6"/>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TEMPLATE_CATEGORY" val="custom"/>
  <p:tag name="KSO_WM_TEMPLATE_INDEX" val="20187143"/>
  <p:tag name="KSO_WM_UNIT_TYPE" val="m_h_i"/>
  <p:tag name="KSO_WM_UNIT_INDEX" val="1_5_1"/>
  <p:tag name="KSO_WM_UNIT_ID" val="custom20187143_6*m_h_i*1_5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65"/>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25.xml><?xml version="1.0" encoding="utf-8"?>
<p:tagLst xmlns:p="http://schemas.openxmlformats.org/presentationml/2006/main">
  <p:tag name="KSO_WM_TEMPLATE_CATEGORY" val="custom"/>
  <p:tag name="KSO_WM_TEMPLATE_INDEX" val="20187143"/>
  <p:tag name="KSO_WM_UNIT_TYPE" val="m_h_i"/>
  <p:tag name="KSO_WM_UNIT_INDEX" val="1_6_2"/>
  <p:tag name="KSO_WM_UNIT_ID" val="custom20187143_6*m_h_i*1_6_2"/>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67"/>
  <p:tag name="KSO_WM_UNIT_COLOR_SCHEME_PARENT_PAGE" val="0_6"/>
  <p:tag name="KSO_WM_UNIT_LINE_FORE_SCHEMECOLOR_INDEX" val="5"/>
  <p:tag name="KSO_WM_UNIT_LINE_FILL_TYPE" val="2"/>
  <p:tag name="KSO_WM_UNIT_USESOURCEFORMAT_APPLY" val="1"/>
</p:tagLst>
</file>

<file path=ppt/tags/tag626.xml><?xml version="1.0" encoding="utf-8"?>
<p:tagLst xmlns:p="http://schemas.openxmlformats.org/presentationml/2006/main">
  <p:tag name="KSO_WM_TEMPLATE_CATEGORY" val="custom"/>
  <p:tag name="KSO_WM_TEMPLATE_INDEX" val="20187143"/>
  <p:tag name="KSO_WM_UNIT_TYPE" val="m_h_a"/>
  <p:tag name="KSO_WM_UNIT_INDEX" val="1_6_1"/>
  <p:tag name="KSO_WM_UNIT_ID" val="custom20187143_6*m_h_a*1_6_1"/>
  <p:tag name="KSO_WM_UNIT_LAYERLEVEL" val="1_1_1"/>
  <p:tag name="KSO_WM_UNIT_VALUE" val="20"/>
  <p:tag name="KSO_WM_UNIT_HIGHLIGHT" val="0"/>
  <p:tag name="KSO_WM_UNIT_COMPATIBLE" val="0"/>
  <p:tag name="KSO_WM_BEAUTIFY_FLAG" val="#wm#"/>
  <p:tag name="KSO_WM_TAG_VERSION" val="1.0"/>
  <p:tag name="KSO_WM_DIAGRAM_GROUP_CODE" val="m1-3"/>
  <p:tag name="KSO_WM_UNIT_PRESET_TEXT" val="单击此处添加标题"/>
  <p:tag name="KSO_WM_UNIT_ISCONTENTSTITLE" val="0"/>
  <p:tag name="KSO_WM_UNIT_DIAGRAM_ISNUMVISUAL" val="0"/>
  <p:tag name="KSO_WM_UNIT_DIAGRAM_ISREFERUNIT" val="0"/>
  <p:tag name="KSO_WM_UNIT_NOCLEAR" val="0"/>
  <p:tag name="KSO_WM_UNIT_COLOR_SCHEME_SHAPE_ID" val="68"/>
  <p:tag name="KSO_WM_UNIT_COLOR_SCHEME_PARENT_PAGE" val="0_6"/>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EMPLATE_CATEGORY" val="custom"/>
  <p:tag name="KSO_WM_TEMPLATE_INDEX" val="20187143"/>
  <p:tag name="KSO_WM_UNIT_TYPE" val="m_h_i"/>
  <p:tag name="KSO_WM_UNIT_INDEX" val="1_6_1"/>
  <p:tag name="KSO_WM_UNIT_ID" val="custom20187143_6*m_h_i*1_6_1"/>
  <p:tag name="KSO_WM_UNIT_LAYERLEVEL" val="1_1_1"/>
  <p:tag name="KSO_WM_BEAUTIFY_FLAG" val="#wm#"/>
  <p:tag name="KSO_WM_TAG_VERSION" val="1.0"/>
  <p:tag name="KSO_WM_DIAGRAM_GROUP_CODE" val="m1-3"/>
  <p:tag name="KSO_WM_UNIT_HIGHLIGHT" val="0"/>
  <p:tag name="KSO_WM_UNIT_COMPATIBLE" val="0"/>
  <p:tag name="KSO_WM_UNIT_DIAGRAM_ISNUMVISUAL" val="0"/>
  <p:tag name="KSO_WM_UNIT_DIAGRAM_ISREFERUNIT" val="0"/>
  <p:tag name="KSO_WM_UNIT_COLOR_SCHEME_SHAPE_ID" val="70"/>
  <p:tag name="KSO_WM_UNIT_COLOR_SCHEME_PARENT_PAGE" val="0_6"/>
  <p:tag name="KSO_WM_UNIT_LINE_FORE_SCHEMECOLOR_INDEX" val="5"/>
  <p:tag name="KSO_WM_UNIT_LINE_FILL_TYPE" val="2"/>
  <p:tag name="KSO_WM_UNIT_TEXT_FILL_FORE_SCHEMECOLOR_INDEX" val="5"/>
  <p:tag name="KSO_WM_UNIT_TEXT_FILL_TYPE" val="1"/>
  <p:tag name="KSO_WM_UNIT_USESOURCEFORMAT_APPLY" val="1"/>
</p:tagLst>
</file>

<file path=ppt/tags/tag628.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6*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DIAGRAM_GROUP_CODE" val="m1-3"/>
  <p:tag name="KSO_WM_UNIT_NOCLEAR" val="0"/>
  <p:tag name="KSO_WM_UNIT_COLOR_SCHEME_SHAPE_ID" val="27"/>
  <p:tag name="KSO_WM_UNIT_COLOR_SCHEME_PARENT_PAGE" val="0_6"/>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TEMPLATE_CATEGORY" val="custom"/>
  <p:tag name="KSO_WM_TEMPLATE_INDEX" val="20187143"/>
  <p:tag name="KSO_WM_TAG_VERSION" val="1.0"/>
  <p:tag name="KSO_WM_SLIDE_ID" val="custom20187143_6"/>
  <p:tag name="KSO_WM_SLIDE_INDEX" val="6"/>
  <p:tag name="KSO_WM_SLIDE_ITEM_CNT" val="6"/>
  <p:tag name="KSO_WM_SLIDE_LAYOUT" val="a_m"/>
  <p:tag name="KSO_WM_SLIDE_LAYOUT_CNT" val="1_1"/>
  <p:tag name="KSO_WM_SLIDE_TYPE" val="text"/>
  <p:tag name="KSO_WM_SLIDE_SUBTYPE" val="diag"/>
  <p:tag name="KSO_WM_BEAUTIFY_FLAG" val="#wm#"/>
  <p:tag name="KSO_WM_SLIDE_POSITION" val="68.875*132.907"/>
  <p:tag name="KSO_WM_SLIDE_SIZE" val="822.25*326.827"/>
  <p:tag name="KSO_WM_DIAGRAM_GROUP_CODE" val="m1-3"/>
  <p:tag name="KSO_WM_SLIDE_DIAGTYPE" val="m"/>
  <p:tag name="KSO_WM_TEMPLATE_SUBCATEGORY" val="0"/>
  <p:tag name="KSO_WM_SLIDE_COLORSCHEME_VERSION" val="3.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7"/>
  <p:tag name="KSO_WM_UNIT_COLOR_SCHEME_PARENT_PAGE" val="2_1"/>
</p:tagLst>
</file>

<file path=ppt/tags/tag630.xml><?xml version="1.0" encoding="utf-8"?>
<p:tagLst xmlns:p="http://schemas.openxmlformats.org/presentationml/2006/main">
  <p:tag name="KSO_WM_TEMPLATE_CATEGORY" val="custom"/>
  <p:tag name="KSO_WM_TEMPLATE_INDEX" val="20187143"/>
  <p:tag name="KSO_WM_TAG_VERSION" val="1.0"/>
  <p:tag name="KSO_WM_UNIT_TYPE" val="m_h_i"/>
  <p:tag name="KSO_WM_UNIT_INDEX" val="1_1_1"/>
  <p:tag name="KSO_WM_UNIT_ID" val="custom20187143_5*m_h_i*1_1_1"/>
  <p:tag name="KSO_WM_UNIT_LAYERLEVEL" val="1_1_1"/>
  <p:tag name="KSO_WM_BEAUTIFY_FLAG" val="#wm#"/>
  <p:tag name="KSO_WM_DIAGRAM_GROUP_CODE" val="m1-2"/>
  <p:tag name="KSO_WM_UNIT_HIGHLIGHT" val="0"/>
  <p:tag name="KSO_WM_UNIT_COMPATIBLE" val="0"/>
  <p:tag name="KSO_WM_UNIT_DIAGRAM_ISNUMVISUAL" val="0"/>
  <p:tag name="KSO_WM_UNIT_DIAGRAM_ISREFERUNIT" val="0"/>
  <p:tag name="KSO_WM_UNIT_COLOR_SCHEME_SHAPE_ID" val="3"/>
  <p:tag name="KSO_WM_UNIT_COLOR_SCHEME_PARENT_PAGE" val="0_5"/>
  <p:tag name="KSO_WM_UNIT_LINE_FORE_SCHEMECOLOR_INDEX" val="5"/>
  <p:tag name="KSO_WM_UNIT_LINE_FILL_TYPE" val="2"/>
  <p:tag name="KSO_WM_UNIT_USESOURCEFORMAT_APPLY" val="1"/>
</p:tagLst>
</file>

<file path=ppt/tags/tag631.xml><?xml version="1.0" encoding="utf-8"?>
<p:tagLst xmlns:p="http://schemas.openxmlformats.org/presentationml/2006/main">
  <p:tag name="KSO_WM_TEMPLATE_CATEGORY" val="custom"/>
  <p:tag name="KSO_WM_TEMPLATE_INDEX" val="20187143"/>
  <p:tag name="KSO_WM_TAG_VERSION" val="1.0"/>
  <p:tag name="KSO_WM_UNIT_TYPE" val="m_h_a"/>
  <p:tag name="KSO_WM_UNIT_INDEX" val="1_1_1"/>
  <p:tag name="KSO_WM_UNIT_ID" val="custom20187143_5*m_h_a*1_1_1"/>
  <p:tag name="KSO_WM_UNIT_LAYERLEVEL" val="1_1_1"/>
  <p:tag name="KSO_WM_UNIT_VALUE" val="20"/>
  <p:tag name="KSO_WM_UNIT_HIGHLIGHT" val="0"/>
  <p:tag name="KSO_WM_UNIT_COMPATIBLE" val="0"/>
  <p:tag name="KSO_WM_BEAUTIFY_FLAG" val="#wm#"/>
  <p:tag name="KSO_WM_DIAGRAM_GROUP_CODE" val="m1-2"/>
  <p:tag name="KSO_WM_UNIT_PRESET_TEXT" val="单击此处添加标题"/>
  <p:tag name="KSO_WM_UNIT_ISCONTENTSTITLE" val="0"/>
  <p:tag name="KSO_WM_UNIT_DIAGRAM_ISNUMVISUAL" val="0"/>
  <p:tag name="KSO_WM_UNIT_DIAGRAM_ISREFERUNIT" val="0"/>
  <p:tag name="KSO_WM_UNIT_NOCLEAR" val="0"/>
  <p:tag name="KSO_WM_UNIT_COLOR_SCHEME_SHAPE_ID" val="4"/>
  <p:tag name="KSO_WM_UNIT_COLOR_SCHEME_PARENT_PAGE" val="0_5"/>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TEMPLATE_CATEGORY" val="custom"/>
  <p:tag name="KSO_WM_TEMPLATE_INDEX" val="20187143"/>
  <p:tag name="KSO_WM_TAG_VERSION" val="1.0"/>
  <p:tag name="KSO_WM_UNIT_TYPE" val="m_h_f"/>
  <p:tag name="KSO_WM_UNIT_INDEX" val="1_1_1"/>
  <p:tag name="KSO_WM_UNIT_ID" val="custom20187143_5*m_h_f*1_1_1"/>
  <p:tag name="KSO_WM_UNIT_LAYERLEVEL" val="1_1_1"/>
  <p:tag name="KSO_WM_UNIT_VALUE" val="66"/>
  <p:tag name="KSO_WM_UNIT_HIGHLIGHT" val="0"/>
  <p:tag name="KSO_WM_UNIT_COMPATIBLE" val="0"/>
  <p:tag name="KSO_WM_BEAUTIFY_FLAG" val="#wm#"/>
  <p:tag name="KSO_WM_DIAGRAM_GROUP_CODE" val="m1-2"/>
  <p:tag name="KSO_WM_UNIT_PRESET_TEXT" val="单击此处添加文本具体内容，简明扼要的阐述您的观点。根据需要可酌情增减文字，以便观者准确的理解您传达的思想。"/>
  <p:tag name="KSO_WM_UNIT_DIAGRAM_ISNUMVISUAL" val="0"/>
  <p:tag name="KSO_WM_UNIT_DIAGRAM_ISREFERUNIT" val="0"/>
  <p:tag name="KSO_WM_UNIT_NOCLEAR" val="0"/>
  <p:tag name="KSO_WM_UNIT_COLOR_SCHEME_SHAPE_ID" val="5"/>
  <p:tag name="KSO_WM_UNIT_COLOR_SCHEME_PARENT_PAGE" val="0_5"/>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5*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DIAGRAM_GROUP_CODE" val="m1-2"/>
  <p:tag name="KSO_WM_UNIT_NOCLEAR" val="0"/>
  <p:tag name="KSO_WM_UNIT_COLOR_SCHEME_SHAPE_ID" val="8"/>
  <p:tag name="KSO_WM_UNIT_COLOR_SCHEME_PARENT_PAGE" val="0_5"/>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SLIDE_ID" val="custom20187143_5"/>
  <p:tag name="KSO_WM_SLIDE_TYPE" val="text"/>
  <p:tag name="KSO_WM_SLIDE_SUBTYPE" val="diag"/>
  <p:tag name="KSO_WM_SLIDE_ITEM_CNT" val="1"/>
  <p:tag name="KSO_WM_SLIDE_INDEX" val="5"/>
  <p:tag name="KSO_WM_SLIDE_SIZE" val="397.85*152.95"/>
  <p:tag name="KSO_WM_SLIDE_POSITION" val="197.675*188.225"/>
  <p:tag name="KSO_WM_TAG_VERSION" val="1.0"/>
  <p:tag name="KSO_WM_BEAUTIFY_FLAG" val="#wm#"/>
  <p:tag name="KSO_WM_TEMPLATE_CATEGORY" val="custom"/>
  <p:tag name="KSO_WM_TEMPLATE_INDEX" val="20187143"/>
  <p:tag name="KSO_WM_SLIDE_LAYOUT" val="a_m"/>
  <p:tag name="KSO_WM_SLIDE_LAYOUT_CNT" val="1_1"/>
  <p:tag name="KSO_WM_DIAGRAM_GROUP_CODE" val="m1-2"/>
  <p:tag name="KSO_WM_SLIDE_DIAGTYPE" val="m"/>
  <p:tag name="KSO_WM_TEMPLATE_THUMBS_INDEX" val="1、2、3、4、5、6"/>
  <p:tag name="KSO_WM_TEMPLATE_SUBCATEGORY" val="0"/>
  <p:tag name="KSO_WM_SLIDE_COLORSCHEME_VERSION" val="3.2"/>
</p:tagLst>
</file>

<file path=ppt/tags/tag635.xml><?xml version="1.0" encoding="utf-8"?>
<p:tagLst xmlns:p="http://schemas.openxmlformats.org/presentationml/2006/main">
  <p:tag name="KSO_WM_TEMPLATE_CATEGORY" val="custom"/>
  <p:tag name="KSO_WM_TEMPLATE_INDEX" val="20187143"/>
  <p:tag name="KSO_WM_TAG_VERSION" val="1.0"/>
  <p:tag name="KSO_WM_UNIT_TYPE" val="m_h_i"/>
  <p:tag name="KSO_WM_UNIT_INDEX" val="1_1_1"/>
  <p:tag name="KSO_WM_UNIT_ID" val="custom20187143_5*m_h_i*1_1_1"/>
  <p:tag name="KSO_WM_UNIT_LAYERLEVEL" val="1_1_1"/>
  <p:tag name="KSO_WM_BEAUTIFY_FLAG" val="#wm#"/>
  <p:tag name="KSO_WM_DIAGRAM_GROUP_CODE" val="m1-2"/>
  <p:tag name="KSO_WM_UNIT_HIGHLIGHT" val="0"/>
  <p:tag name="KSO_WM_UNIT_COMPATIBLE" val="0"/>
  <p:tag name="KSO_WM_UNIT_DIAGRAM_ISNUMVISUAL" val="0"/>
  <p:tag name="KSO_WM_UNIT_DIAGRAM_ISREFERUNIT" val="0"/>
  <p:tag name="KSO_WM_UNIT_COLOR_SCHEME_SHAPE_ID" val="3"/>
  <p:tag name="KSO_WM_UNIT_COLOR_SCHEME_PARENT_PAGE" val="0_5"/>
  <p:tag name="KSO_WM_UNIT_LINE_FORE_SCHEMECOLOR_INDEX" val="5"/>
  <p:tag name="KSO_WM_UNIT_LINE_FILL_TYPE" val="2"/>
  <p:tag name="KSO_WM_UNIT_USESOURCEFORMAT_APPLY" val="1"/>
</p:tagLst>
</file>

<file path=ppt/tags/tag636.xml><?xml version="1.0" encoding="utf-8"?>
<p:tagLst xmlns:p="http://schemas.openxmlformats.org/presentationml/2006/main">
  <p:tag name="KSO_WM_TEMPLATE_CATEGORY" val="custom"/>
  <p:tag name="KSO_WM_TEMPLATE_INDEX" val="20187143"/>
  <p:tag name="KSO_WM_TAG_VERSION" val="1.0"/>
  <p:tag name="KSO_WM_UNIT_TYPE" val="m_h_a"/>
  <p:tag name="KSO_WM_UNIT_INDEX" val="1_1_1"/>
  <p:tag name="KSO_WM_UNIT_ID" val="custom20187143_5*m_h_a*1_1_1"/>
  <p:tag name="KSO_WM_UNIT_LAYERLEVEL" val="1_1_1"/>
  <p:tag name="KSO_WM_UNIT_VALUE" val="20"/>
  <p:tag name="KSO_WM_UNIT_HIGHLIGHT" val="0"/>
  <p:tag name="KSO_WM_UNIT_COMPATIBLE" val="0"/>
  <p:tag name="KSO_WM_BEAUTIFY_FLAG" val="#wm#"/>
  <p:tag name="KSO_WM_DIAGRAM_GROUP_CODE" val="m1-2"/>
  <p:tag name="KSO_WM_UNIT_PRESET_TEXT" val="单击此处添加标题"/>
  <p:tag name="KSO_WM_UNIT_ISCONTENTSTITLE" val="0"/>
  <p:tag name="KSO_WM_UNIT_DIAGRAM_ISNUMVISUAL" val="0"/>
  <p:tag name="KSO_WM_UNIT_DIAGRAM_ISREFERUNIT" val="0"/>
  <p:tag name="KSO_WM_UNIT_NOCLEAR" val="0"/>
  <p:tag name="KSO_WM_UNIT_COLOR_SCHEME_SHAPE_ID" val="4"/>
  <p:tag name="KSO_WM_UNIT_COLOR_SCHEME_PARENT_PAGE" val="0_5"/>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EMPLATE_CATEGORY" val="custom"/>
  <p:tag name="KSO_WM_TEMPLATE_INDEX" val="20187143"/>
  <p:tag name="KSO_WM_TAG_VERSION" val="1.0"/>
  <p:tag name="KSO_WM_UNIT_TYPE" val="m_h_f"/>
  <p:tag name="KSO_WM_UNIT_INDEX" val="1_1_1"/>
  <p:tag name="KSO_WM_UNIT_ID" val="custom20187143_5*m_h_f*1_1_1"/>
  <p:tag name="KSO_WM_UNIT_LAYERLEVEL" val="1_1_1"/>
  <p:tag name="KSO_WM_UNIT_VALUE" val="66"/>
  <p:tag name="KSO_WM_UNIT_HIGHLIGHT" val="0"/>
  <p:tag name="KSO_WM_UNIT_COMPATIBLE" val="0"/>
  <p:tag name="KSO_WM_BEAUTIFY_FLAG" val="#wm#"/>
  <p:tag name="KSO_WM_DIAGRAM_GROUP_CODE" val="m1-2"/>
  <p:tag name="KSO_WM_UNIT_PRESET_TEXT" val="单击此处添加文本具体内容，简明扼要的阐述您的观点。根据需要可酌情增减文字，以便观者准确的理解您传达的思想。"/>
  <p:tag name="KSO_WM_UNIT_DIAGRAM_ISNUMVISUAL" val="0"/>
  <p:tag name="KSO_WM_UNIT_DIAGRAM_ISREFERUNIT" val="0"/>
  <p:tag name="KSO_WM_UNIT_NOCLEAR" val="0"/>
  <p:tag name="KSO_WM_UNIT_COLOR_SCHEME_SHAPE_ID" val="5"/>
  <p:tag name="KSO_WM_UNIT_COLOR_SCHEME_PARENT_PAGE" val="0_5"/>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5*a*1"/>
  <p:tag name="KSO_WM_UNIT_LAYERLEVEL" val="1"/>
  <p:tag name="KSO_WM_UNIT_VALUE" val="14"/>
  <p:tag name="KSO_WM_UNIT_ISCONTENTSTITLE" val="0"/>
  <p:tag name="KSO_WM_UNIT_HIGHLIGHT" val="0"/>
  <p:tag name="KSO_WM_UNIT_COMPATIBLE" val="0"/>
  <p:tag name="KSO_WM_BEAUTIFY_FLAG" val="#wm#"/>
  <p:tag name="KSO_WM_TAG_VERSION" val="1.0"/>
  <p:tag name="KSO_WM_UNIT_PRESET_TEXT" val="单击此处添加标题"/>
  <p:tag name="KSO_WM_UNIT_DIAGRAM_ISNUMVISUAL" val="0"/>
  <p:tag name="KSO_WM_UNIT_DIAGRAM_ISREFERUNIT" val="0"/>
  <p:tag name="KSO_WM_DIAGRAM_GROUP_CODE" val="m1-2"/>
  <p:tag name="KSO_WM_UNIT_NOCLEAR" val="0"/>
  <p:tag name="KSO_WM_UNIT_COLOR_SCHEME_SHAPE_ID" val="8"/>
  <p:tag name="KSO_WM_UNIT_COLOR_SCHEME_PARENT_PAGE" val="0_5"/>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SLIDE_ID" val="custom20187143_5"/>
  <p:tag name="KSO_WM_SLIDE_TYPE" val="text"/>
  <p:tag name="KSO_WM_SLIDE_SUBTYPE" val="diag"/>
  <p:tag name="KSO_WM_SLIDE_ITEM_CNT" val="1"/>
  <p:tag name="KSO_WM_SLIDE_INDEX" val="5"/>
  <p:tag name="KSO_WM_SLIDE_SIZE" val="397.85*152.95"/>
  <p:tag name="KSO_WM_SLIDE_POSITION" val="197.675*188.225"/>
  <p:tag name="KSO_WM_TAG_VERSION" val="1.0"/>
  <p:tag name="KSO_WM_BEAUTIFY_FLAG" val="#wm#"/>
  <p:tag name="KSO_WM_TEMPLATE_CATEGORY" val="custom"/>
  <p:tag name="KSO_WM_TEMPLATE_INDEX" val="20187143"/>
  <p:tag name="KSO_WM_SLIDE_LAYOUT" val="a_m"/>
  <p:tag name="KSO_WM_SLIDE_LAYOUT_CNT" val="1_1"/>
  <p:tag name="KSO_WM_DIAGRAM_GROUP_CODE" val="m1-2"/>
  <p:tag name="KSO_WM_SLIDE_DIAGTYPE" val="m"/>
  <p:tag name="KSO_WM_TEMPLATE_THUMBS_INDEX" val="1、2、3、4、5、6"/>
  <p:tag name="KSO_WM_TEMPLATE_SUBCATEGORY" val="0"/>
  <p:tag name="KSO_WM_SLIDE_COLORSCHEME_VERSION" val="3.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8"/>
  <p:tag name="KSO_WM_UNIT_COLOR_SCHEME_PARENT_PAGE" val="2_1"/>
</p:tagLst>
</file>

<file path=ppt/tags/tag640.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4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42.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43.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4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45.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46.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4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48.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49.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79"/>
  <p:tag name="KSO_WM_UNIT_COLOR_SCHEME_PARENT_PAGE" val="2_1"/>
</p:tagLst>
</file>

<file path=ppt/tags/tag6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51.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52.xml><?xml version="1.0" encoding="utf-8"?>
<p:tagLst xmlns:p="http://schemas.openxmlformats.org/presentationml/2006/main">
  <p:tag name="KSO_WM_UNIT_ISCONTENTSTITLE" val="0"/>
  <p:tag name="KSO_WM_UNIT_PRESET_TEXT" val="单击此处添加标题"/>
  <p:tag name="KSO_WM_UNIT_VALUE" val="22"/>
  <p:tag name="KSO_WM_UNIT_HIGHLIGHT" val="0"/>
  <p:tag name="KSO_WM_UNIT_COMPATIBLE" val="0"/>
  <p:tag name="KSO_WM_UNIT_TYPE" val="a"/>
  <p:tag name="KSO_WM_UNIT_INDEX" val="1"/>
  <p:tag name="KSO_WM_UNIT_ID" val="custom20187143_4*a*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2"/>
  <p:tag name="KSO_WM_UNIT_COLOR_SCHEME_PARENT_PAGE" val="0_4"/>
</p:tagLst>
</file>

<file path=ppt/tags/tag65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297"/>
  <p:tag name="KSO_WM_UNIT_HIGHLIGHT" val="0"/>
  <p:tag name="KSO_WM_UNIT_COMPATIBLE" val="0"/>
  <p:tag name="KSO_WM_UNIT_TYPE" val="f"/>
  <p:tag name="KSO_WM_UNIT_INDEX" val="1"/>
  <p:tag name="KSO_WM_UNIT_ID" val="custom20187143_4*f*1"/>
  <p:tag name="KSO_WM_TEMPLATE_CATEGORY" val="custom"/>
  <p:tag name="KSO_WM_TEMPLATE_INDEX" val="20187143"/>
  <p:tag name="KSO_WM_UNIT_LAYERLEVEL" val="1"/>
  <p:tag name="KSO_WM_TAG_VERSION" val="1.0"/>
  <p:tag name="KSO_WM_BEAUTIFY_FLAG" val="#wm#"/>
  <p:tag name="KSO_WM_UNIT_NOCLEAR" val="0"/>
  <p:tag name="KSO_WM_UNIT_DIAGRAM_ISNUMVISUAL" val="0"/>
  <p:tag name="KSO_WM_UNIT_DIAGRAM_ISREFERUNIT" val="0"/>
  <p:tag name="KSO_WM_UNIT_COLOR_SCHEME_SHAPE_ID" val="3"/>
  <p:tag name="KSO_WM_UNIT_COLOR_SCHEME_PARENT_PAGE" val="0_4"/>
</p:tagLst>
</file>

<file path=ppt/tags/tag654.xml><?xml version="1.0" encoding="utf-8"?>
<p:tagLst xmlns:p="http://schemas.openxmlformats.org/presentationml/2006/main">
  <p:tag name="KSO_WM_SLIDE_ID" val="custom20187143_4"/>
  <p:tag name="KSO_WM_SLIDE_ITEM_CNT" val="0"/>
  <p:tag name="KSO_WM_SLIDE_INDEX" val="4"/>
  <p:tag name="KSO_WM_TAG_VERSION" val="1.0"/>
  <p:tag name="KSO_WM_BEAUTIFY_FLAG" val="#wm#"/>
  <p:tag name="KSO_WM_TEMPLATE_CATEGORY" val="custom"/>
  <p:tag name="KSO_WM_TEMPLATE_INDEX" val="20187143"/>
  <p:tag name="KSO_WM_SLIDE_TYPE" val="text"/>
  <p:tag name="KSO_WM_SLIDE_SUBTYPE" val="pureTxt"/>
  <p:tag name="KSO_WM_SLIDE_SIZE" val="822*459"/>
  <p:tag name="KSO_WM_SLIDE_POSITION" val="68*26"/>
  <p:tag name="KSO_WM_SLIDE_LAYOUT" val="a_f"/>
  <p:tag name="KSO_WM_SLIDE_LAYOUT_CNT" val="1_1"/>
  <p:tag name="KSO_WM_TEMPLATE_SUBCATEGORY" val="0"/>
  <p:tag name="KSO_WM_SLIDE_COLORSCHEME_VERSION" val="3.2"/>
</p:tagLst>
</file>

<file path=ppt/tags/tag655.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custom20187143_11*l_i*1_1"/>
  <p:tag name="KSO_WM_TEMPLATE_CATEGORY" val="custom"/>
  <p:tag name="KSO_WM_TEMPLATE_INDEX" val="20187143"/>
  <p:tag name="KSO_WM_UNIT_LAYERLEVEL" val="1_1"/>
  <p:tag name="KSO_WM_TAG_VERSION" val="1.0"/>
  <p:tag name="KSO_WM_BEAUTIFY_FLAG" val="#wm#"/>
  <p:tag name="KSO_WM_UNIT_COLOR_SCHEME_SHAPE_ID" val="2"/>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custom20187143_11*l_i*1_2"/>
  <p:tag name="KSO_WM_TEMPLATE_CATEGORY" val="custom"/>
  <p:tag name="KSO_WM_TEMPLATE_INDEX" val="20187143"/>
  <p:tag name="KSO_WM_UNIT_LAYERLEVEL" val="1_1"/>
  <p:tag name="KSO_WM_TAG_VERSION" val="1.0"/>
  <p:tag name="KSO_WM_BEAUTIFY_FLAG" val="#wm#"/>
  <p:tag name="KSO_WM_UNIT_COLOR_SCHEME_SHAPE_ID" val="4"/>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custom20187143_11*l_i*1_3"/>
  <p:tag name="KSO_WM_TEMPLATE_CATEGORY" val="custom"/>
  <p:tag name="KSO_WM_TEMPLATE_INDEX" val="20187143"/>
  <p:tag name="KSO_WM_UNIT_LAYERLEVEL" val="1_1"/>
  <p:tag name="KSO_WM_TAG_VERSION" val="1.0"/>
  <p:tag name="KSO_WM_BEAUTIFY_FLAG" val="#wm#"/>
  <p:tag name="KSO_WM_UNIT_COLOR_SCHEME_SHAPE_ID" val="8"/>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custom20187143_11*l_i*1_4"/>
  <p:tag name="KSO_WM_TEMPLATE_CATEGORY" val="custom"/>
  <p:tag name="KSO_WM_TEMPLATE_INDEX" val="20187143"/>
  <p:tag name="KSO_WM_UNIT_LAYERLEVEL" val="1_1"/>
  <p:tag name="KSO_WM_TAG_VERSION" val="1.0"/>
  <p:tag name="KSO_WM_BEAUTIFY_FLAG" val="#wm#"/>
  <p:tag name="KSO_WM_UNIT_COLOR_SCHEME_SHAPE_ID" val="14"/>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custom20187143_11*l_i*1_5"/>
  <p:tag name="KSO_WM_TEMPLATE_CATEGORY" val="custom"/>
  <p:tag name="KSO_WM_TEMPLATE_INDEX" val="20187143"/>
  <p:tag name="KSO_WM_UNIT_LAYERLEVEL" val="1_1"/>
  <p:tag name="KSO_WM_TAG_VERSION" val="1.0"/>
  <p:tag name="KSO_WM_BEAUTIFY_FLAG" val="#wm#"/>
  <p:tag name="KSO_WM_UNIT_COLOR_SCHEME_SHAPE_ID" val="15"/>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0"/>
  <p:tag name="KSO_WM_UNIT_COLOR_SCHEME_PARENT_PAGE" val="2_1"/>
</p:tagLst>
</file>

<file path=ppt/tags/tag660.xml><?xml version="1.0" encoding="utf-8"?>
<p:tagLst xmlns:p="http://schemas.openxmlformats.org/presentationml/2006/main">
  <p:tag name="KSO_WM_UNIT_HIGHLIGHT" val="0"/>
  <p:tag name="KSO_WM_UNIT_COMPATIBLE" val="0"/>
  <p:tag name="KSO_WM_DIAGRAM_GROUP_CODE" val="l1-1"/>
  <p:tag name="KSO_WM_UNIT_TYPE" val="l_i"/>
  <p:tag name="KSO_WM_UNIT_INDEX" val="1_6"/>
  <p:tag name="KSO_WM_UNIT_ID" val="custom20187143_11*l_i*1_6"/>
  <p:tag name="KSO_WM_TEMPLATE_CATEGORY" val="custom"/>
  <p:tag name="KSO_WM_TEMPLATE_INDEX" val="20187143"/>
  <p:tag name="KSO_WM_UNIT_LAYERLEVEL" val="1_1"/>
  <p:tag name="KSO_WM_TAG_VERSION" val="1.0"/>
  <p:tag name="KSO_WM_BEAUTIFY_FLAG" val="#wm#"/>
  <p:tag name="KSO_WM_UNIT_COLOR_SCHEME_SHAPE_ID" val="16"/>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DIAGRAM_GROUP_CODE" val="l1-1"/>
  <p:tag name="KSO_WM_UNIT_TYPE" val="l_i"/>
  <p:tag name="KSO_WM_UNIT_INDEX" val="1_7"/>
  <p:tag name="KSO_WM_UNIT_ID" val="custom20187143_11*l_i*1_7"/>
  <p:tag name="KSO_WM_TEMPLATE_CATEGORY" val="custom"/>
  <p:tag name="KSO_WM_TEMPLATE_INDEX" val="20187143"/>
  <p:tag name="KSO_WM_UNIT_LAYERLEVEL" val="1_1"/>
  <p:tag name="KSO_WM_TAG_VERSION" val="1.0"/>
  <p:tag name="KSO_WM_BEAUTIFY_FLAG" val="#wm#"/>
  <p:tag name="KSO_WM_UNIT_COLOR_SCHEME_SHAPE_ID" val="25"/>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DIAGRAM_GROUP_CODE" val="l1-1"/>
  <p:tag name="KSO_WM_UNIT_TYPE" val="l_i"/>
  <p:tag name="KSO_WM_UNIT_INDEX" val="1_8"/>
  <p:tag name="KSO_WM_UNIT_ID" val="custom20187143_11*l_i*1_8"/>
  <p:tag name="KSO_WM_TEMPLATE_CATEGORY" val="custom"/>
  <p:tag name="KSO_WM_TEMPLATE_INDEX" val="20187143"/>
  <p:tag name="KSO_WM_UNIT_LAYERLEVEL" val="1_1"/>
  <p:tag name="KSO_WM_TAG_VERSION" val="1.0"/>
  <p:tag name="KSO_WM_BEAUTIFY_FLAG" val="#wm#"/>
  <p:tag name="KSO_WM_UNIT_COLOR_SCHEME_SHAPE_ID" val="26"/>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DIAGRAM_GROUP_CODE" val="l1-1"/>
  <p:tag name="KSO_WM_UNIT_TYPE" val="l_i"/>
  <p:tag name="KSO_WM_UNIT_INDEX" val="1_9"/>
  <p:tag name="KSO_WM_UNIT_ID" val="custom20187143_11*l_i*1_9"/>
  <p:tag name="KSO_WM_TEMPLATE_CATEGORY" val="custom"/>
  <p:tag name="KSO_WM_TEMPLATE_INDEX" val="20187143"/>
  <p:tag name="KSO_WM_UNIT_LAYERLEVEL" val="1_1"/>
  <p:tag name="KSO_WM_TAG_VERSION" val="1.0"/>
  <p:tag name="KSO_WM_BEAUTIFY_FLAG" val="#wm#"/>
  <p:tag name="KSO_WM_UNIT_COLOR_SCHEME_SHAPE_ID" val="27"/>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DIAGRAM_GROUP_CODE" val="l1-1"/>
  <p:tag name="KSO_WM_UNIT_TYPE" val="l_i"/>
  <p:tag name="KSO_WM_UNIT_INDEX" val="1_10"/>
  <p:tag name="KSO_WM_UNIT_ID" val="custom20187143_11*l_i*1_10"/>
  <p:tag name="KSO_WM_TEMPLATE_CATEGORY" val="custom"/>
  <p:tag name="KSO_WM_TEMPLATE_INDEX" val="20187143"/>
  <p:tag name="KSO_WM_UNIT_LAYERLEVEL" val="1_1"/>
  <p:tag name="KSO_WM_TAG_VERSION" val="1.0"/>
  <p:tag name="KSO_WM_BEAUTIFY_FLAG" val="#wm#"/>
  <p:tag name="KSO_WM_UNIT_COLOR_SCHEME_SHAPE_ID" val="28"/>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DIAGRAM_GROUP_CODE" val="l1-1"/>
  <p:tag name="KSO_WM_UNIT_TYPE" val="l_i"/>
  <p:tag name="KSO_WM_UNIT_INDEX" val="1_11"/>
  <p:tag name="KSO_WM_UNIT_ID" val="custom20187143_11*l_i*1_11"/>
  <p:tag name="KSO_WM_TEMPLATE_CATEGORY" val="custom"/>
  <p:tag name="KSO_WM_TEMPLATE_INDEX" val="20187143"/>
  <p:tag name="KSO_WM_UNIT_LAYERLEVEL" val="1_1"/>
  <p:tag name="KSO_WM_TAG_VERSION" val="1.0"/>
  <p:tag name="KSO_WM_BEAUTIFY_FLAG" val="#wm#"/>
  <p:tag name="KSO_WM_UNIT_COLOR_SCHEME_SHAPE_ID" val="29"/>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DIAGRAM_GROUP_CODE" val="l1-1"/>
  <p:tag name="KSO_WM_UNIT_TYPE" val="l_i"/>
  <p:tag name="KSO_WM_UNIT_INDEX" val="1_12"/>
  <p:tag name="KSO_WM_UNIT_ID" val="custom20187143_11*l_i*1_12"/>
  <p:tag name="KSO_WM_TEMPLATE_CATEGORY" val="custom"/>
  <p:tag name="KSO_WM_TEMPLATE_INDEX" val="20187143"/>
  <p:tag name="KSO_WM_UNIT_LAYERLEVEL" val="1_1"/>
  <p:tag name="KSO_WM_TAG_VERSION" val="1.0"/>
  <p:tag name="KSO_WM_BEAUTIFY_FLAG" val="#wm#"/>
  <p:tag name="KSO_WM_UNIT_COLOR_SCHEME_SHAPE_ID" val="30"/>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DIAGRAM_GROUP_CODE" val="l1-1"/>
  <p:tag name="KSO_WM_UNIT_TYPE" val="l_i"/>
  <p:tag name="KSO_WM_UNIT_INDEX" val="1_13"/>
  <p:tag name="KSO_WM_UNIT_ID" val="custom20187143_11*l_i*1_13"/>
  <p:tag name="KSO_WM_TEMPLATE_CATEGORY" val="custom"/>
  <p:tag name="KSO_WM_TEMPLATE_INDEX" val="20187143"/>
  <p:tag name="KSO_WM_UNIT_LAYERLEVEL" val="1_1"/>
  <p:tag name="KSO_WM_TAG_VERSION" val="1.0"/>
  <p:tag name="KSO_WM_BEAUTIFY_FLAG" val="#wm#"/>
  <p:tag name="KSO_WM_UNIT_COLOR_SCHEME_SHAPE_ID" val="18"/>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DIAGRAM_GROUP_CODE" val="l1-1"/>
  <p:tag name="KSO_WM_UNIT_TYPE" val="l_i"/>
  <p:tag name="KSO_WM_UNIT_INDEX" val="1_14"/>
  <p:tag name="KSO_WM_UNIT_ID" val="custom20187143_11*l_i*1_14"/>
  <p:tag name="KSO_WM_TEMPLATE_CATEGORY" val="custom"/>
  <p:tag name="KSO_WM_TEMPLATE_INDEX" val="20187143"/>
  <p:tag name="KSO_WM_UNIT_LAYERLEVEL" val="1_1"/>
  <p:tag name="KSO_WM_TAG_VERSION" val="1.0"/>
  <p:tag name="KSO_WM_BEAUTIFY_FLAG" val="#wm#"/>
  <p:tag name="KSO_WM_UNIT_COLOR_SCHEME_SHAPE_ID" val="19"/>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DIAGRAM_GROUP_CODE" val="l1-1"/>
  <p:tag name="KSO_WM_UNIT_TYPE" val="l_i"/>
  <p:tag name="KSO_WM_UNIT_INDEX" val="1_15"/>
  <p:tag name="KSO_WM_UNIT_ID" val="custom20187143_11*l_i*1_15"/>
  <p:tag name="KSO_WM_TEMPLATE_CATEGORY" val="custom"/>
  <p:tag name="KSO_WM_TEMPLATE_INDEX" val="20187143"/>
  <p:tag name="KSO_WM_UNIT_LAYERLEVEL" val="1_1"/>
  <p:tag name="KSO_WM_TAG_VERSION" val="1.0"/>
  <p:tag name="KSO_WM_BEAUTIFY_FLAG" val="#wm#"/>
  <p:tag name="KSO_WM_UNIT_COLOR_SCHEME_SHAPE_ID" val="20"/>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1"/>
  <p:tag name="KSO_WM_UNIT_COLOR_SCHEME_PARENT_PAGE" val="2_1"/>
</p:tagLst>
</file>

<file path=ppt/tags/tag670.xml><?xml version="1.0" encoding="utf-8"?>
<p:tagLst xmlns:p="http://schemas.openxmlformats.org/presentationml/2006/main">
  <p:tag name="KSO_WM_UNIT_HIGHLIGHT" val="0"/>
  <p:tag name="KSO_WM_UNIT_COMPATIBLE" val="0"/>
  <p:tag name="KSO_WM_DIAGRAM_GROUP_CODE" val="l1-1"/>
  <p:tag name="KSO_WM_UNIT_TYPE" val="l_i"/>
  <p:tag name="KSO_WM_UNIT_INDEX" val="1_16"/>
  <p:tag name="KSO_WM_UNIT_ID" val="custom20187143_11*l_i*1_16"/>
  <p:tag name="KSO_WM_TEMPLATE_CATEGORY" val="custom"/>
  <p:tag name="KSO_WM_TEMPLATE_INDEX" val="20187143"/>
  <p:tag name="KSO_WM_UNIT_LAYERLEVEL" val="1_1"/>
  <p:tag name="KSO_WM_TAG_VERSION" val="1.0"/>
  <p:tag name="KSO_WM_BEAUTIFY_FLAG" val="#wm#"/>
  <p:tag name="KSO_WM_UNIT_COLOR_SCHEME_SHAPE_ID" val="21"/>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DIAGRAM_GROUP_CODE" val="l1-1"/>
  <p:tag name="KSO_WM_UNIT_TYPE" val="l_i"/>
  <p:tag name="KSO_WM_UNIT_INDEX" val="1_17"/>
  <p:tag name="KSO_WM_UNIT_ID" val="custom20187143_11*l_i*1_17"/>
  <p:tag name="KSO_WM_TEMPLATE_CATEGORY" val="custom"/>
  <p:tag name="KSO_WM_TEMPLATE_INDEX" val="20187143"/>
  <p:tag name="KSO_WM_UNIT_LAYERLEVEL" val="1_1"/>
  <p:tag name="KSO_WM_TAG_VERSION" val="1.0"/>
  <p:tag name="KSO_WM_BEAUTIFY_FLAG" val="#wm#"/>
  <p:tag name="KSO_WM_UNIT_COLOR_SCHEME_SHAPE_ID" val="22"/>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DIAGRAM_GROUP_CODE" val="l1-1"/>
  <p:tag name="KSO_WM_UNIT_TYPE" val="l_i"/>
  <p:tag name="KSO_WM_UNIT_INDEX" val="1_18"/>
  <p:tag name="KSO_WM_UNIT_ID" val="custom20187143_11*l_i*1_18"/>
  <p:tag name="KSO_WM_TEMPLATE_CATEGORY" val="custom"/>
  <p:tag name="KSO_WM_TEMPLATE_INDEX" val="20187143"/>
  <p:tag name="KSO_WM_UNIT_LAYERLEVEL" val="1_1"/>
  <p:tag name="KSO_WM_TAG_VERSION" val="1.0"/>
  <p:tag name="KSO_WM_BEAUTIFY_FLAG" val="#wm#"/>
  <p:tag name="KSO_WM_UNIT_COLOR_SCHEME_SHAPE_ID" val="23"/>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DIAGRAM_GROUP_CODE" val="l1-1"/>
  <p:tag name="KSO_WM_UNIT_TYPE" val="l_i"/>
  <p:tag name="KSO_WM_UNIT_INDEX" val="1_19"/>
  <p:tag name="KSO_WM_UNIT_ID" val="custom20187143_11*l_i*1_19"/>
  <p:tag name="KSO_WM_TEMPLATE_CATEGORY" val="custom"/>
  <p:tag name="KSO_WM_TEMPLATE_INDEX" val="20187143"/>
  <p:tag name="KSO_WM_UNIT_LAYERLEVEL" val="1_1"/>
  <p:tag name="KSO_WM_TAG_VERSION" val="1.0"/>
  <p:tag name="KSO_WM_BEAUTIFY_FLAG" val="#wm#"/>
  <p:tag name="KSO_WM_UNIT_COLOR_SCHEME_SHAPE_ID" val="24"/>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DIAGRAM_GROUP_CODE" val="l1-1"/>
  <p:tag name="KSO_WM_UNIT_TYPE" val="l_i"/>
  <p:tag name="KSO_WM_UNIT_INDEX" val="1_20"/>
  <p:tag name="KSO_WM_UNIT_ID" val="custom20187143_11*l_i*1_20"/>
  <p:tag name="KSO_WM_TEMPLATE_CATEGORY" val="custom"/>
  <p:tag name="KSO_WM_TEMPLATE_INDEX" val="20187143"/>
  <p:tag name="KSO_WM_UNIT_LAYERLEVEL" val="1_1"/>
  <p:tag name="KSO_WM_TAG_VERSION" val="1.0"/>
  <p:tag name="KSO_WM_BEAUTIFY_FLAG" val="#wm#"/>
  <p:tag name="KSO_WM_UNIT_COLOR_SCHEME_SHAPE_ID" val="11"/>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DIAGRAM_GROUP_CODE" val="l1-1"/>
  <p:tag name="KSO_WM_UNIT_TYPE" val="l_i"/>
  <p:tag name="KSO_WM_UNIT_INDEX" val="1_21"/>
  <p:tag name="KSO_WM_UNIT_ID" val="custom20187143_11*l_i*1_21"/>
  <p:tag name="KSO_WM_TEMPLATE_CATEGORY" val="custom"/>
  <p:tag name="KSO_WM_TEMPLATE_INDEX" val="20187143"/>
  <p:tag name="KSO_WM_UNIT_LAYERLEVEL" val="1_1"/>
  <p:tag name="KSO_WM_TAG_VERSION" val="1.0"/>
  <p:tag name="KSO_WM_BEAUTIFY_FLAG" val="#wm#"/>
  <p:tag name="KSO_WM_UNIT_COLOR_SCHEME_SHAPE_ID" val="12"/>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UNIT_HIGHLIGHT" val="0"/>
  <p:tag name="KSO_WM_UNIT_COMPATIBLE" val="0"/>
  <p:tag name="KSO_WM_DIAGRAM_GROUP_CODE" val="l1-1"/>
  <p:tag name="KSO_WM_UNIT_TYPE" val="l_i"/>
  <p:tag name="KSO_WM_UNIT_INDEX" val="1_22"/>
  <p:tag name="KSO_WM_UNIT_ID" val="custom20187143_11*l_i*1_22"/>
  <p:tag name="KSO_WM_TEMPLATE_CATEGORY" val="custom"/>
  <p:tag name="KSO_WM_TEMPLATE_INDEX" val="20187143"/>
  <p:tag name="KSO_WM_UNIT_LAYERLEVEL" val="1_1"/>
  <p:tag name="KSO_WM_TAG_VERSION" val="1.0"/>
  <p:tag name="KSO_WM_BEAUTIFY_FLAG" val="#wm#"/>
  <p:tag name="KSO_WM_UNIT_COLOR_SCHEME_SHAPE_ID" val="13"/>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DIAGRAM_GROUP_CODE" val="l1-1"/>
  <p:tag name="KSO_WM_UNIT_TYPE" val="l_i"/>
  <p:tag name="KSO_WM_UNIT_INDEX" val="1_23"/>
  <p:tag name="KSO_WM_UNIT_ID" val="custom20187143_11*l_i*1_23"/>
  <p:tag name="KSO_WM_TEMPLATE_CATEGORY" val="custom"/>
  <p:tag name="KSO_WM_TEMPLATE_INDEX" val="20187143"/>
  <p:tag name="KSO_WM_UNIT_LAYERLEVEL" val="1_1"/>
  <p:tag name="KSO_WM_TAG_VERSION" val="1.0"/>
  <p:tag name="KSO_WM_BEAUTIFY_FLAG" val="#wm#"/>
  <p:tag name="KSO_WM_UNIT_COLOR_SCHEME_SHAPE_ID" val="7"/>
  <p:tag name="KSO_WM_UNIT_COLOR_SCHEME_PARENT_PAGE" val="0_11"/>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custom20187143_11*l_h_i*1_1_1"/>
  <p:tag name="KSO_WM_TEMPLATE_CATEGORY" val="custom"/>
  <p:tag name="KSO_WM_TEMPLATE_INDEX" val="20187143"/>
  <p:tag name="KSO_WM_UNIT_LAYERLEVEL" val="1_1_1"/>
  <p:tag name="KSO_WM_TAG_VERSION" val="1.0"/>
  <p:tag name="KSO_WM_BEAUTIFY_FLAG" val="#wm#"/>
  <p:tag name="KSO_WM_UNIT_COLOR_SCHEME_SHAPE_ID" val="31"/>
  <p:tag name="KSO_WM_UNIT_COLOR_SCHEME_PARENT_PAGE" val="0_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custom20187143_11*l_h_i*1_1_2"/>
  <p:tag name="KSO_WM_TEMPLATE_CATEGORY" val="custom"/>
  <p:tag name="KSO_WM_TEMPLATE_INDEX" val="20187143"/>
  <p:tag name="KSO_WM_UNIT_LAYERLEVEL" val="1_1_1"/>
  <p:tag name="KSO_WM_TAG_VERSION" val="1.0"/>
  <p:tag name="KSO_WM_BEAUTIFY_FLAG" val="#wm#"/>
  <p:tag name="KSO_WM_UNIT_COLOR_SCHEME_SHAPE_ID" val="33"/>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2"/>
  <p:tag name="KSO_WM_UNIT_COLOR_SCHEME_PARENT_PAGE" val="2_1"/>
</p:tagLst>
</file>

<file path=ppt/tags/tag680.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1_1"/>
  <p:tag name="KSO_WM_UNIT_ID" val="custom20187143_11*l_h_a*1_1_1"/>
  <p:tag name="KSO_WM_TEMPLATE_CATEGORY" val="custom"/>
  <p:tag name="KSO_WM_TEMPLATE_INDEX" val="20187143"/>
  <p:tag name="KSO_WM_UNIT_LAYERLEVEL" val="1_1_1"/>
  <p:tag name="KSO_WM_TAG_VERSION" val="1.0"/>
  <p:tag name="KSO_WM_BEAUTIFY_FLAG" val="#wm#"/>
  <p:tag name="KSO_WM_UNIT_COLOR_SCHEME_SHAPE_ID" val="34"/>
  <p:tag name="KSO_WM_UNIT_COLOR_SCHEME_PARENT_PAGE" val="0_1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87143_11*l_h_i*1_2_1"/>
  <p:tag name="KSO_WM_TEMPLATE_CATEGORY" val="custom"/>
  <p:tag name="KSO_WM_TEMPLATE_INDEX" val="20187143"/>
  <p:tag name="KSO_WM_UNIT_LAYERLEVEL" val="1_1_1"/>
  <p:tag name="KSO_WM_TAG_VERSION" val="1.0"/>
  <p:tag name="KSO_WM_BEAUTIFY_FLAG" val="#wm#"/>
  <p:tag name="KSO_WM_UNIT_COLOR_SCHEME_SHAPE_ID" val="58"/>
  <p:tag name="KSO_WM_UNIT_COLOR_SCHEME_PARENT_PAGE" val="0_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custom20187143_11*l_h_i*1_2_2"/>
  <p:tag name="KSO_WM_TEMPLATE_CATEGORY" val="custom"/>
  <p:tag name="KSO_WM_TEMPLATE_INDEX" val="20187143"/>
  <p:tag name="KSO_WM_UNIT_LAYERLEVEL" val="1_1_1"/>
  <p:tag name="KSO_WM_TAG_VERSION" val="1.0"/>
  <p:tag name="KSO_WM_BEAUTIFY_FLAG" val="#wm#"/>
  <p:tag name="KSO_WM_UNIT_COLOR_SCHEME_SHAPE_ID" val="64"/>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2_1"/>
  <p:tag name="KSO_WM_UNIT_ID" val="custom20187143_11*l_h_a*1_2_1"/>
  <p:tag name="KSO_WM_TEMPLATE_CATEGORY" val="custom"/>
  <p:tag name="KSO_WM_TEMPLATE_INDEX" val="20187143"/>
  <p:tag name="KSO_WM_UNIT_LAYERLEVEL" val="1_1_1"/>
  <p:tag name="KSO_WM_TAG_VERSION" val="1.0"/>
  <p:tag name="KSO_WM_BEAUTIFY_FLAG" val="#wm#"/>
  <p:tag name="KSO_WM_UNIT_COLOR_SCHEME_SHAPE_ID" val="65"/>
  <p:tag name="KSO_WM_UNIT_COLOR_SCHEME_PARENT_PAGE" val="0_1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custom20187143_11*l_h_i*1_4_1"/>
  <p:tag name="KSO_WM_TEMPLATE_CATEGORY" val="custom"/>
  <p:tag name="KSO_WM_TEMPLATE_INDEX" val="20187143"/>
  <p:tag name="KSO_WM_UNIT_LAYERLEVEL" val="1_1_1"/>
  <p:tag name="KSO_WM_TAG_VERSION" val="1.0"/>
  <p:tag name="KSO_WM_BEAUTIFY_FLAG" val="#wm#"/>
  <p:tag name="KSO_WM_UNIT_COLOR_SCHEME_SHAPE_ID" val="59"/>
  <p:tag name="KSO_WM_UNIT_COLOR_SCHEME_PARENT_PAGE" val="0_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custom20187143_11*l_h_i*1_4_2"/>
  <p:tag name="KSO_WM_TEMPLATE_CATEGORY" val="custom"/>
  <p:tag name="KSO_WM_TEMPLATE_INDEX" val="20187143"/>
  <p:tag name="KSO_WM_UNIT_LAYERLEVEL" val="1_1_1"/>
  <p:tag name="KSO_WM_TAG_VERSION" val="1.0"/>
  <p:tag name="KSO_WM_BEAUTIFY_FLAG" val="#wm#"/>
  <p:tag name="KSO_WM_UNIT_COLOR_SCHEME_SHAPE_ID" val="67"/>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4_1"/>
  <p:tag name="KSO_WM_UNIT_ID" val="custom20187143_11*l_h_a*1_4_1"/>
  <p:tag name="KSO_WM_TEMPLATE_CATEGORY" val="custom"/>
  <p:tag name="KSO_WM_TEMPLATE_INDEX" val="20187143"/>
  <p:tag name="KSO_WM_UNIT_LAYERLEVEL" val="1_1_1"/>
  <p:tag name="KSO_WM_TAG_VERSION" val="1.0"/>
  <p:tag name="KSO_WM_BEAUTIFY_FLAG" val="#wm#"/>
  <p:tag name="KSO_WM_UNIT_COLOR_SCHEME_SHAPE_ID" val="68"/>
  <p:tag name="KSO_WM_UNIT_COLOR_SCHEME_PARENT_PAGE" val="0_1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87143_11*l_h_i*1_3_1"/>
  <p:tag name="KSO_WM_TEMPLATE_CATEGORY" val="custom"/>
  <p:tag name="KSO_WM_TEMPLATE_INDEX" val="20187143"/>
  <p:tag name="KSO_WM_UNIT_LAYERLEVEL" val="1_1_1"/>
  <p:tag name="KSO_WM_TAG_VERSION" val="1.0"/>
  <p:tag name="KSO_WM_BEAUTIFY_FLAG" val="#wm#"/>
  <p:tag name="KSO_WM_UNIT_COLOR_SCHEME_SHAPE_ID" val="60"/>
  <p:tag name="KSO_WM_UNIT_COLOR_SCHEME_PARENT_PAGE" val="0_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custom20187143_11*l_h_i*1_3_2"/>
  <p:tag name="KSO_WM_TEMPLATE_CATEGORY" val="custom"/>
  <p:tag name="KSO_WM_TEMPLATE_INDEX" val="20187143"/>
  <p:tag name="KSO_WM_UNIT_LAYERLEVEL" val="1_1_1"/>
  <p:tag name="KSO_WM_TAG_VERSION" val="1.0"/>
  <p:tag name="KSO_WM_BEAUTIFY_FLAG" val="#wm#"/>
  <p:tag name="KSO_WM_UNIT_COLOR_SCHEME_SHAPE_ID" val="70"/>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3_1"/>
  <p:tag name="KSO_WM_UNIT_ID" val="custom20187143_11*l_h_a*1_3_1"/>
  <p:tag name="KSO_WM_TEMPLATE_CATEGORY" val="custom"/>
  <p:tag name="KSO_WM_TEMPLATE_INDEX" val="20187143"/>
  <p:tag name="KSO_WM_UNIT_LAYERLEVEL" val="1_1_1"/>
  <p:tag name="KSO_WM_TAG_VERSION" val="1.0"/>
  <p:tag name="KSO_WM_BEAUTIFY_FLAG" val="#wm#"/>
  <p:tag name="KSO_WM_UNIT_COLOR_SCHEME_SHAPE_ID" val="71"/>
  <p:tag name="KSO_WM_UNIT_COLOR_SCHEME_PARENT_PAGE" val="0_1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3"/>
  <p:tag name="KSO_WM_UNIT_COLOR_SCHEME_PARENT_PAGE" val="2_1"/>
</p:tagLst>
</file>

<file path=ppt/tags/tag690.xml><?xml version="1.0" encoding="utf-8"?>
<p:tagLst xmlns:p="http://schemas.openxmlformats.org/presentationml/2006/main">
  <p:tag name="KSO_WM_UNIT_PRESET_TEXT" val="单击此处添加文本具体内容"/>
  <p:tag name="KSO_WM_UNIT_VALUE" val="52"/>
  <p:tag name="KSO_WM_UNIT_HIGHLIGHT" val="0"/>
  <p:tag name="KSO_WM_UNIT_COMPATIBLE" val="0"/>
  <p:tag name="KSO_WM_DIAGRAM_GROUP_CODE" val="l1-1"/>
  <p:tag name="KSO_WM_UNIT_TYPE" val="l_h_h_f"/>
  <p:tag name="KSO_WM_UNIT_INDEX" val="1_2_1_1"/>
  <p:tag name="KSO_WM_UNIT_ID" val="custom20187143_11*l_h_h_f*1_2_1_1"/>
  <p:tag name="KSO_WM_TEMPLATE_CATEGORY" val="custom"/>
  <p:tag name="KSO_WM_TEMPLATE_INDEX" val="20187143"/>
  <p:tag name="KSO_WM_UNIT_LAYERLEVEL" val="1_1_1_1"/>
  <p:tag name="KSO_WM_TAG_VERSION" val="1.0"/>
  <p:tag name="KSO_WM_BEAUTIFY_FLAG" val="#wm#"/>
  <p:tag name="KSO_WM_UNIT_COLOR_SCHEME_SHAPE_ID" val="86"/>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l1-1"/>
  <p:tag name="KSO_WM_UNIT_TYPE" val="l_h_h_a"/>
  <p:tag name="KSO_WM_UNIT_INDEX" val="1_2_1_1"/>
  <p:tag name="KSO_WM_UNIT_ID" val="custom20187143_11*l_h_h_a*1_2_1_1"/>
  <p:tag name="KSO_WM_TEMPLATE_CATEGORY" val="custom"/>
  <p:tag name="KSO_WM_TEMPLATE_INDEX" val="20187143"/>
  <p:tag name="KSO_WM_UNIT_LAYERLEVEL" val="1_1_1_1"/>
  <p:tag name="KSO_WM_TAG_VERSION" val="1.0"/>
  <p:tag name="KSO_WM_BEAUTIFY_FLAG" val="#wm#"/>
  <p:tag name="KSO_WM_UNIT_COLOR_SCHEME_SHAPE_ID" val="87"/>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PRESET_TEXT" val="单击此处添加文本具体内容"/>
  <p:tag name="KSO_WM_UNIT_VALUE" val="52"/>
  <p:tag name="KSO_WM_UNIT_HIGHLIGHT" val="0"/>
  <p:tag name="KSO_WM_UNIT_COMPATIBLE" val="0"/>
  <p:tag name="KSO_WM_DIAGRAM_GROUP_CODE" val="l1-1"/>
  <p:tag name="KSO_WM_UNIT_TYPE" val="l_h_h_f"/>
  <p:tag name="KSO_WM_UNIT_INDEX" val="1_3_1_1"/>
  <p:tag name="KSO_WM_UNIT_ID" val="custom20187143_11*l_h_h_f*1_3_1_1"/>
  <p:tag name="KSO_WM_TEMPLATE_CATEGORY" val="custom"/>
  <p:tag name="KSO_WM_TEMPLATE_INDEX" val="20187143"/>
  <p:tag name="KSO_WM_UNIT_LAYERLEVEL" val="1_1_1_1"/>
  <p:tag name="KSO_WM_TAG_VERSION" val="1.0"/>
  <p:tag name="KSO_WM_BEAUTIFY_FLAG" val="#wm#"/>
  <p:tag name="KSO_WM_UNIT_COLOR_SCHEME_SHAPE_ID" val="89"/>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l1-1"/>
  <p:tag name="KSO_WM_UNIT_TYPE" val="l_h_h_a"/>
  <p:tag name="KSO_WM_UNIT_INDEX" val="1_3_1_1"/>
  <p:tag name="KSO_WM_UNIT_ID" val="custom20187143_11*l_h_h_a*1_3_1_1"/>
  <p:tag name="KSO_WM_TEMPLATE_CATEGORY" val="custom"/>
  <p:tag name="KSO_WM_TEMPLATE_INDEX" val="20187143"/>
  <p:tag name="KSO_WM_UNIT_LAYERLEVEL" val="1_1_1_1"/>
  <p:tag name="KSO_WM_TAG_VERSION" val="1.0"/>
  <p:tag name="KSO_WM_BEAUTIFY_FLAG" val="#wm#"/>
  <p:tag name="KSO_WM_UNIT_COLOR_SCHEME_SHAPE_ID" val="90"/>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PRESET_TEXT" val="单击此处添加文本具体内容"/>
  <p:tag name="KSO_WM_UNIT_VALUE" val="52"/>
  <p:tag name="KSO_WM_UNIT_HIGHLIGHT" val="0"/>
  <p:tag name="KSO_WM_UNIT_COMPATIBLE" val="0"/>
  <p:tag name="KSO_WM_DIAGRAM_GROUP_CODE" val="l1-1"/>
  <p:tag name="KSO_WM_UNIT_TYPE" val="l_h_h_f"/>
  <p:tag name="KSO_WM_UNIT_INDEX" val="1_4_1_1"/>
  <p:tag name="KSO_WM_UNIT_ID" val="custom20187143_11*l_h_h_f*1_4_1_1"/>
  <p:tag name="KSO_WM_TEMPLATE_CATEGORY" val="custom"/>
  <p:tag name="KSO_WM_TEMPLATE_INDEX" val="20187143"/>
  <p:tag name="KSO_WM_UNIT_LAYERLEVEL" val="1_1_1_1"/>
  <p:tag name="KSO_WM_TAG_VERSION" val="1.0"/>
  <p:tag name="KSO_WM_BEAUTIFY_FLAG" val="#wm#"/>
  <p:tag name="KSO_WM_UNIT_COLOR_SCHEME_SHAPE_ID" val="92"/>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l1-1"/>
  <p:tag name="KSO_WM_UNIT_TYPE" val="l_h_h_a"/>
  <p:tag name="KSO_WM_UNIT_INDEX" val="1_4_1_1"/>
  <p:tag name="KSO_WM_UNIT_ID" val="custom20187143_11*l_h_h_a*1_4_1_1"/>
  <p:tag name="KSO_WM_TEMPLATE_CATEGORY" val="custom"/>
  <p:tag name="KSO_WM_TEMPLATE_INDEX" val="20187143"/>
  <p:tag name="KSO_WM_UNIT_LAYERLEVEL" val="1_1_1_1"/>
  <p:tag name="KSO_WM_TAG_VERSION" val="1.0"/>
  <p:tag name="KSO_WM_BEAUTIFY_FLAG" val="#wm#"/>
  <p:tag name="KSO_WM_UNIT_COLOR_SCHEME_SHAPE_ID" val="93"/>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PRESET_TEXT" val="单击此处添加文本具体内容"/>
  <p:tag name="KSO_WM_UNIT_VALUE" val="52"/>
  <p:tag name="KSO_WM_UNIT_HIGHLIGHT" val="0"/>
  <p:tag name="KSO_WM_UNIT_COMPATIBLE" val="0"/>
  <p:tag name="KSO_WM_DIAGRAM_GROUP_CODE" val="l1-1"/>
  <p:tag name="KSO_WM_UNIT_TYPE" val="l_h_h_f"/>
  <p:tag name="KSO_WM_UNIT_INDEX" val="1_1_1_1"/>
  <p:tag name="KSO_WM_UNIT_ID" val="custom20187143_11*l_h_h_f*1_1_1_1"/>
  <p:tag name="KSO_WM_TEMPLATE_CATEGORY" val="custom"/>
  <p:tag name="KSO_WM_TEMPLATE_INDEX" val="20187143"/>
  <p:tag name="KSO_WM_UNIT_LAYERLEVEL" val="1_1_1_1"/>
  <p:tag name="KSO_WM_TAG_VERSION" val="1.0"/>
  <p:tag name="KSO_WM_BEAUTIFY_FLAG" val="#wm#"/>
  <p:tag name="KSO_WM_UNIT_COLOR_SCHEME_SHAPE_ID" val="98"/>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ISCONTENTSTITLE" val="0"/>
  <p:tag name="KSO_WM_UNIT_PRESET_TEXT" val="添加标题"/>
  <p:tag name="KSO_WM_UNIT_VALUE" val="8"/>
  <p:tag name="KSO_WM_UNIT_HIGHLIGHT" val="0"/>
  <p:tag name="KSO_WM_UNIT_COMPATIBLE" val="0"/>
  <p:tag name="KSO_WM_DIAGRAM_GROUP_CODE" val="l1-1"/>
  <p:tag name="KSO_WM_UNIT_TYPE" val="l_h_h_a"/>
  <p:tag name="KSO_WM_UNIT_INDEX" val="1_1_1_1"/>
  <p:tag name="KSO_WM_UNIT_ID" val="custom20187143_11*l_h_h_a*1_1_1_1"/>
  <p:tag name="KSO_WM_TEMPLATE_CATEGORY" val="custom"/>
  <p:tag name="KSO_WM_TEMPLATE_INDEX" val="20187143"/>
  <p:tag name="KSO_WM_UNIT_LAYERLEVEL" val="1_1_1_1"/>
  <p:tag name="KSO_WM_TAG_VERSION" val="1.0"/>
  <p:tag name="KSO_WM_BEAUTIFY_FLAG" val="#wm#"/>
  <p:tag name="KSO_WM_UNIT_COLOR_SCHEME_SHAPE_ID" val="99"/>
  <p:tag name="KSO_WM_UNIT_COLOR_SCHEME_PARENT_PAGE" val="0_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DIAGRAM_GROUP_CODE" val="l1-1"/>
  <p:tag name="KSO_WM_UNIT_TYPE" val="l_h_h_i"/>
  <p:tag name="KSO_WM_UNIT_INDEX" val="1_2_1_1"/>
  <p:tag name="KSO_WM_UNIT_ID" val="custom20187143_11*l_h_h_i*1_2_1_1"/>
  <p:tag name="KSO_WM_TEMPLATE_CATEGORY" val="custom"/>
  <p:tag name="KSO_WM_TEMPLATE_INDEX" val="20187143"/>
  <p:tag name="KSO_WM_UNIT_LAYERLEVEL" val="1_1_1_1"/>
  <p:tag name="KSO_WM_TAG_VERSION" val="1.0"/>
  <p:tag name="KSO_WM_BEAUTIFY_FLAG" val="#wm#"/>
  <p:tag name="KSO_WM_UNIT_COLOR_SCHEME_SHAPE_ID" val="100"/>
  <p:tag name="KSO_WM_UNIT_COLOR_SCHEME_PARENT_PAGE" val="0_11"/>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699.xml><?xml version="1.0" encoding="utf-8"?>
<p:tagLst xmlns:p="http://schemas.openxmlformats.org/presentationml/2006/main">
  <p:tag name="KSO_WM_UNIT_HIGHLIGHT" val="0"/>
  <p:tag name="KSO_WM_UNIT_COMPATIBLE" val="0"/>
  <p:tag name="KSO_WM_DIAGRAM_GROUP_CODE" val="l1-1"/>
  <p:tag name="KSO_WM_UNIT_TYPE" val="l_h_h_i"/>
  <p:tag name="KSO_WM_UNIT_INDEX" val="1_3_1_1"/>
  <p:tag name="KSO_WM_UNIT_ID" val="custom20187143_11*l_h_h_i*1_3_1_1"/>
  <p:tag name="KSO_WM_TEMPLATE_CATEGORY" val="custom"/>
  <p:tag name="KSO_WM_TEMPLATE_INDEX" val="20187143"/>
  <p:tag name="KSO_WM_UNIT_LAYERLEVEL" val="1_1_1_1"/>
  <p:tag name="KSO_WM_TAG_VERSION" val="1.0"/>
  <p:tag name="KSO_WM_BEAUTIFY_FLAG" val="#wm#"/>
  <p:tag name="KSO_WM_UNIT_COLOR_SCHEME_SHAPE_ID" val="101"/>
  <p:tag name="KSO_WM_UNIT_COLOR_SCHEME_PARENT_PAGE" val="0_11"/>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1"/>
  <p:tag name="KSO_WM_UNIT_COLOR_SCHEME_PARENT_PAGE" val="2_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4"/>
  <p:tag name="KSO_WM_UNIT_COLOR_SCHEME_PARENT_PAGE" val="2_1"/>
</p:tagLst>
</file>

<file path=ppt/tags/tag700.xml><?xml version="1.0" encoding="utf-8"?>
<p:tagLst xmlns:p="http://schemas.openxmlformats.org/presentationml/2006/main">
  <p:tag name="KSO_WM_UNIT_HIGHLIGHT" val="0"/>
  <p:tag name="KSO_WM_UNIT_COMPATIBLE" val="0"/>
  <p:tag name="KSO_WM_DIAGRAM_GROUP_CODE" val="l1-1"/>
  <p:tag name="KSO_WM_UNIT_TYPE" val="l_h_h_i"/>
  <p:tag name="KSO_WM_UNIT_INDEX" val="1_4_1_1"/>
  <p:tag name="KSO_WM_UNIT_ID" val="custom20187143_11*l_h_h_i*1_4_1_1"/>
  <p:tag name="KSO_WM_TEMPLATE_CATEGORY" val="custom"/>
  <p:tag name="KSO_WM_TEMPLATE_INDEX" val="20187143"/>
  <p:tag name="KSO_WM_UNIT_LAYERLEVEL" val="1_1_1_1"/>
  <p:tag name="KSO_WM_TAG_VERSION" val="1.0"/>
  <p:tag name="KSO_WM_BEAUTIFY_FLAG" val="#wm#"/>
  <p:tag name="KSO_WM_UNIT_COLOR_SCHEME_SHAPE_ID" val="102"/>
  <p:tag name="KSO_WM_UNIT_COLOR_SCHEME_PARENT_PAGE" val="0_11"/>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701.xml><?xml version="1.0" encoding="utf-8"?>
<p:tagLst xmlns:p="http://schemas.openxmlformats.org/presentationml/2006/main">
  <p:tag name="KSO_WM_UNIT_HIGHLIGHT" val="0"/>
  <p:tag name="KSO_WM_UNIT_COMPATIBLE" val="0"/>
  <p:tag name="KSO_WM_DIAGRAM_GROUP_CODE" val="l1-1"/>
  <p:tag name="KSO_WM_UNIT_TYPE" val="l_h_h_i"/>
  <p:tag name="KSO_WM_UNIT_INDEX" val="1_5_1_1"/>
  <p:tag name="KSO_WM_UNIT_ID" val="custom20187143_11*l_h_h_i*1_5_1_1"/>
  <p:tag name="KSO_WM_TEMPLATE_CATEGORY" val="custom"/>
  <p:tag name="KSO_WM_TEMPLATE_INDEX" val="20187143"/>
  <p:tag name="KSO_WM_UNIT_LAYERLEVEL" val="1_1_1_1"/>
  <p:tag name="KSO_WM_TAG_VERSION" val="1.0"/>
  <p:tag name="KSO_WM_BEAUTIFY_FLAG" val="#wm#"/>
  <p:tag name="KSO_WM_UNIT_COLOR_SCHEME_SHAPE_ID" val="103"/>
  <p:tag name="KSO_WM_UNIT_COLOR_SCHEME_PARENT_PAGE" val="0_11"/>
  <p:tag name="KSO_WM_UNIT_DIAGRAM_ISNUMVISUAL" val="0"/>
  <p:tag name="KSO_WM_UNIT_DIAGRAM_ISREFERUNIT" val="0"/>
  <p:tag name="KSO_WM_UNIT_DECOLORIZATION" val="1"/>
  <p:tag name="KSO_WM_UNIT_LINE_FORE_SCHEMECOLOR_INDEX" val="13"/>
  <p:tag name="KSO_WM_UNIT_LINE_FILL_TYPE" val="2"/>
  <p:tag name="KSO_WM_UNIT_USESOURCEFORMAT_APPLY" val="1"/>
</p:tagLst>
</file>

<file path=ppt/tags/tag702.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custom20187143_11*l_h_i*1_4_2"/>
  <p:tag name="KSO_WM_TEMPLATE_CATEGORY" val="custom"/>
  <p:tag name="KSO_WM_TEMPLATE_INDEX" val="20187143"/>
  <p:tag name="KSO_WM_UNIT_LAYERLEVEL" val="1_1_1"/>
  <p:tag name="KSO_WM_TAG_VERSION" val="1.0"/>
  <p:tag name="KSO_WM_BEAUTIFY_FLAG" val="#wm#"/>
  <p:tag name="KSO_WM_UNIT_COLOR_SCHEME_SHAPE_ID" val="67"/>
  <p:tag name="KSO_WM_UNIT_COLOR_SCHEME_PARENT_PAGE" val="0_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4_1"/>
  <p:tag name="KSO_WM_UNIT_ID" val="custom20187143_11*l_h_a*1_4_1"/>
  <p:tag name="KSO_WM_TEMPLATE_CATEGORY" val="custom"/>
  <p:tag name="KSO_WM_TEMPLATE_INDEX" val="20187143"/>
  <p:tag name="KSO_WM_UNIT_LAYERLEVEL" val="1_1_1"/>
  <p:tag name="KSO_WM_TAG_VERSION" val="1.0"/>
  <p:tag name="KSO_WM_BEAUTIFY_FLAG" val="#wm#"/>
  <p:tag name="KSO_WM_UNIT_COLOR_SCHEME_SHAPE_ID" val="68"/>
  <p:tag name="KSO_WM_UNIT_COLOR_SCHEME_PARENT_PAGE" val="0_1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704.xml><?xml version="1.0" encoding="utf-8"?>
<p:tagLst xmlns:p="http://schemas.openxmlformats.org/presentationml/2006/main">
  <p:tag name="KSO_WM_SLIDE_ID" val="custom20187143_11"/>
  <p:tag name="KSO_WM_SLIDE_ITEM_CNT" val="5"/>
  <p:tag name="KSO_WM_SLIDE_INDEX" val="11"/>
  <p:tag name="KSO_WM_TAG_VERSION" val="1.0"/>
  <p:tag name="KSO_WM_BEAUTIFY_FLAG" val="#wm#"/>
  <p:tag name="KSO_WM_TEMPLATE_CATEGORY" val="custom"/>
  <p:tag name="KSO_WM_TEMPLATE_INDEX" val="20187143"/>
  <p:tag name="KSO_WM_SLIDE_TYPE" val="text"/>
  <p:tag name="KSO_WM_SLIDE_SUBTYPE" val="diag"/>
  <p:tag name="KSO_WM_SLIDE_SIZE" val="952.185*453.068"/>
  <p:tag name="KSO_WM_SLIDE_POSITION" val="-0.924646*88.9999"/>
  <p:tag name="KSO_WM_DIAGRAM_GROUP_CODE" val="l1-1"/>
  <p:tag name="KSO_WM_SLIDE_DIAGTYPE" val="l"/>
  <p:tag name="KSO_WM_SLIDE_LAYOUT" val="l"/>
  <p:tag name="KSO_WM_SLIDE_LAYOUT_CNT" val="1"/>
  <p:tag name="KSO_WM_SLIDE_COLORSCHEME_VERSION" val="3.2"/>
  <p:tag name="KSO_WM_TEMPLATE_SUBCATEGORY" val="0"/>
</p:tagLst>
</file>

<file path=ppt/tags/tag705.xml><?xml version="1.0" encoding="utf-8"?>
<p:tagLst xmlns:p="http://schemas.openxmlformats.org/presentationml/2006/main">
  <p:tag name="KSO_WM_UNIT_VALUE" val="561*705"/>
  <p:tag name="KSO_WM_UNIT_HIGHLIGHT" val="0"/>
  <p:tag name="KSO_WM_UNIT_COMPATIBLE" val="0"/>
  <p:tag name="KSO_WM_DIAGRAM_GROUP_CODE" val="l1-3"/>
  <p:tag name="KSO_WM_UNIT_TYPE" val="l_h_d"/>
  <p:tag name="KSO_WM_UNIT_INDEX" val="1_2_1"/>
  <p:tag name="KSO_WM_UNIT_ID" val="custom20187143_14*l_h_d*1_2_1"/>
  <p:tag name="KSO_WM_TEMPLATE_CATEGORY" val="custom"/>
  <p:tag name="KSO_WM_TEMPLATE_INDEX" val="20187143"/>
  <p:tag name="KSO_WM_UNIT_LAYERLEVEL" val="1_1_1"/>
  <p:tag name="KSO_WM_TAG_VERSION" val="1.0"/>
  <p:tag name="KSO_WM_BEAUTIFY_FLAG" val="#wm#"/>
  <p:tag name="KSO_WM_UNIT_DIAGRAM_ISNUMVISUAL" val="0"/>
  <p:tag name="KSO_WM_UNIT_DIAGRAM_ISREFERUNIT" val="0"/>
  <p:tag name="KSO_WM_UNIT_COLOR_SCHEME_SHAPE_ID" val="6"/>
  <p:tag name="KSO_WM_UNIT_COLOR_SCHEME_PARENT_PAGE" val="0_14"/>
  <p:tag name="KSO_WM_UNIT_USESOURCEFORMAT_APPLY" val="1"/>
</p:tagLst>
</file>

<file path=ppt/tags/tag706.xml><?xml version="1.0" encoding="utf-8"?>
<p:tagLst xmlns:p="http://schemas.openxmlformats.org/presentationml/2006/main">
  <p:tag name="KSO_WM_UNIT_VALUE" val="561*705"/>
  <p:tag name="KSO_WM_UNIT_HIGHLIGHT" val="0"/>
  <p:tag name="KSO_WM_UNIT_COMPATIBLE" val="0"/>
  <p:tag name="KSO_WM_DIAGRAM_GROUP_CODE" val="l1-3"/>
  <p:tag name="KSO_WM_UNIT_TYPE" val="l_h_d"/>
  <p:tag name="KSO_WM_UNIT_INDEX" val="1_1_1"/>
  <p:tag name="KSO_WM_UNIT_ID" val="custom20187143_14*l_h_d*1_1_1"/>
  <p:tag name="KSO_WM_TEMPLATE_CATEGORY" val="custom"/>
  <p:tag name="KSO_WM_TEMPLATE_INDEX" val="20187143"/>
  <p:tag name="KSO_WM_UNIT_LAYERLEVEL" val="1_1_1"/>
  <p:tag name="KSO_WM_TAG_VERSION" val="1.0"/>
  <p:tag name="KSO_WM_BEAUTIFY_FLAG" val="#wm#"/>
  <p:tag name="KSO_WM_UNIT_DIAGRAM_ISNUMVISUAL" val="0"/>
  <p:tag name="KSO_WM_UNIT_DIAGRAM_ISREFERUNIT" val="0"/>
  <p:tag name="KSO_WM_UNIT_COLOR_SCHEME_SHAPE_ID" val="4"/>
  <p:tag name="KSO_WM_UNIT_COLOR_SCHEME_PARENT_PAGE" val="0_14"/>
  <p:tag name="KSO_WM_UNIT_USESOURCEFORMAT_APPLY" val="1"/>
</p:tagLst>
</file>

<file path=ppt/tags/tag707.xml><?xml version="1.0" encoding="utf-8"?>
<p:tagLst xmlns:p="http://schemas.openxmlformats.org/presentationml/2006/main">
  <p:tag name="KSO_WM_UNIT_VALUE" val="562*705"/>
  <p:tag name="KSO_WM_UNIT_HIGHLIGHT" val="0"/>
  <p:tag name="KSO_WM_UNIT_COMPATIBLE" val="0"/>
  <p:tag name="KSO_WM_UNIT_DIAGRAM_ISNUMVISUAL" val="0"/>
  <p:tag name="KSO_WM_UNIT_DIAGRAM_ISREFERUNIT" val="0"/>
  <p:tag name="KSO_WM_DIAGRAM_GROUP_CODE" val="l1-3"/>
  <p:tag name="KSO_WM_UNIT_TYPE" val="l_h_d"/>
  <p:tag name="KSO_WM_UNIT_INDEX" val="1_3_1"/>
  <p:tag name="KSO_WM_UNIT_ID" val="custom20187143_14*l_h_d*1_3_1"/>
  <p:tag name="KSO_WM_TEMPLATE_CATEGORY" val="custom"/>
  <p:tag name="KSO_WM_TEMPLATE_INDEX" val="20187143"/>
  <p:tag name="KSO_WM_UNIT_LAYERLEVEL" val="1_1_1"/>
  <p:tag name="KSO_WM_TAG_VERSION" val="1.0"/>
  <p:tag name="KSO_WM_BEAUTIFY_FLAG" val="#wm#"/>
  <p:tag name="KSO_WM_UNIT_COLOR_SCHEME_SHAPE_ID" val="35"/>
  <p:tag name="KSO_WM_UNIT_COLOR_SCHEME_PARENT_PAGE" val="0_14"/>
  <p:tag name="KSO_WM_UNIT_USESOURCEFORMAT_APPLY" val="1"/>
</p:tagLst>
</file>

<file path=ppt/tags/tag708.xml><?xml version="1.0" encoding="utf-8"?>
<p:tagLst xmlns:p="http://schemas.openxmlformats.org/presentationml/2006/main">
  <p:tag name="KSO_WM_TAG_VERSION" val="1.0"/>
  <p:tag name="KSO_WM_BEAUTIFY_FLAG" val="#wm#"/>
  <p:tag name="KSO_WM_UNIT_TYPE" val="i"/>
  <p:tag name="KSO_WM_UNIT_ID" val="custom20187143_14*i*1"/>
  <p:tag name="KSO_WM_TEMPLATE_CATEGORY" val="custom"/>
  <p:tag name="KSO_WM_TEMPLATE_INDEX" val="20187143"/>
  <p:tag name="KSO_WM_UNIT_INDEX" val="1"/>
  <p:tag name="KSO_WM_UNIT_HIGHLIGHT" val="0"/>
  <p:tag name="KSO_WM_UNIT_COMPATIBLE" val="0"/>
  <p:tag name="KSO_WM_DIAGRAM_GROUP_CODE" val="l1-3"/>
  <p:tag name="KSO_WM_UNIT_LAYERLEVEL" val="1"/>
  <p:tag name="KSO_WM_UNIT_DIAGRAM_ISNUMVISUAL" val="0"/>
  <p:tag name="KSO_WM_UNIT_DIAGRAM_ISREFERUNIT" val="0"/>
  <p:tag name="KSO_WM_UNIT_COLOR_SCHEME_SHAPE_ID" val="2"/>
  <p:tag name="KSO_WM_UNIT_COLOR_SCHEME_PARENT_PAGE" val="0_14"/>
  <p:tag name="KSO_WM_UNIT_FILL_FORE_SCHEMECOLOR_INDEX" val="5"/>
  <p:tag name="KSO_WM_UNIT_FILL_TYPE" val="1"/>
  <p:tag name="KSO_WM_UNIT_TEXT_FILL_FORE_SCHEMECOLOR_INDEX" val="2"/>
  <p:tag name="KSO_WM_UNIT_TEXT_FILL_TYPE" val="1"/>
  <p:tag name="KSO_WM_UNIT_USESOURCEFORMAT_APPLY" val="1"/>
</p:tagLst>
</file>

<file path=ppt/tags/tag709.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14*a*1"/>
  <p:tag name="KSO_WM_UNIT_LAYERLEVEL" val="1"/>
  <p:tag name="KSO_WM_UNIT_VALUE" val="12"/>
  <p:tag name="KSO_WM_UNIT_ISCONTENTSTITLE" val="0"/>
  <p:tag name="KSO_WM_UNIT_HIGHLIGHT" val="0"/>
  <p:tag name="KSO_WM_UNIT_COMPATIBLE" val="0"/>
  <p:tag name="KSO_WM_BEAUTIFY_FLAG" val="#wm#"/>
  <p:tag name="KSO_WM_TAG_VERSION" val="1.0"/>
  <p:tag name="KSO_WM_UNIT_PRESET_TEXT" val="单击此处添加标题"/>
  <p:tag name="KSO_WM_DIAGRAM_GROUP_CODE" val="l1-3"/>
  <p:tag name="KSO_WM_UNIT_DIAGRAM_ISNUMVISUAL" val="0"/>
  <p:tag name="KSO_WM_UNIT_DIAGRAM_ISREFERUNIT" val="0"/>
  <p:tag name="KSO_WM_UNIT_NOCLEAR" val="0"/>
  <p:tag name="KSO_WM_UNIT_COLOR_SCHEME_SHAPE_ID" val="21"/>
  <p:tag name="KSO_WM_UNIT_COLOR_SCHEME_PARENT_PAGE" val="0_14"/>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5"/>
  <p:tag name="KSO_WM_UNIT_COLOR_SCHEME_PARENT_PAGE" val="2_1"/>
</p:tagLst>
</file>

<file path=ppt/tags/tag710.xml><?xml version="1.0" encoding="utf-8"?>
<p:tagLst xmlns:p="http://schemas.openxmlformats.org/presentationml/2006/main">
  <p:tag name="KSO_WM_TEMPLATE_CATEGORY" val="custom"/>
  <p:tag name="KSO_WM_TEMPLATE_INDEX" val="20187143"/>
  <p:tag name="KSO_WM_UNIT_TYPE" val="l_h_f"/>
  <p:tag name="KSO_WM_UNIT_INDEX" val="1_3_1"/>
  <p:tag name="KSO_WM_UNIT_ID" val="custom20187143_14*l_h_f*1_3_1"/>
  <p:tag name="KSO_WM_UNIT_LAYERLEVEL" val="1_1_1"/>
  <p:tag name="KSO_WM_UNIT_VALUE" val="65"/>
  <p:tag name="KSO_WM_UNIT_HIGHLIGHT" val="0"/>
  <p:tag name="KSO_WM_UNIT_COMPATIBLE" val="0"/>
  <p:tag name="KSO_WM_BEAUTIFY_FLAG" val="#wm#"/>
  <p:tag name="KSO_WM_TAG_VERSION" val="1.0"/>
  <p:tag name="KSO_WM_DIAGRAM_GROUP_CODE" val="l1-3"/>
  <p:tag name="KSO_WM_UNIT_PRESET_TEXT" val="单击此处添加文本具体内容，简明扼要的阐述您的观点。"/>
  <p:tag name="KSO_WM_UNIT_DIAGRAM_ISNUMVISUAL" val="0"/>
  <p:tag name="KSO_WM_UNIT_DIAGRAM_ISREFERUNIT" val="0"/>
  <p:tag name="KSO_WM_UNIT_NOCLEAR" val="0"/>
  <p:tag name="KSO_WM_UNIT_COLOR_SCHEME_SHAPE_ID" val="24"/>
  <p:tag name="KSO_WM_UNIT_COLOR_SCHEME_PARENT_PAGE" val="0_14"/>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TEMPLATE_CATEGORY" val="custom"/>
  <p:tag name="KSO_WM_TEMPLATE_INDEX" val="20187143"/>
  <p:tag name="KSO_WM_UNIT_TYPE" val="l_h_f"/>
  <p:tag name="KSO_WM_UNIT_INDEX" val="1_2_1"/>
  <p:tag name="KSO_WM_UNIT_ID" val="custom20187143_14*l_h_f*1_2_1"/>
  <p:tag name="KSO_WM_UNIT_LAYERLEVEL" val="1_1_1"/>
  <p:tag name="KSO_WM_UNIT_VALUE" val="65"/>
  <p:tag name="KSO_WM_UNIT_HIGHLIGHT" val="0"/>
  <p:tag name="KSO_WM_UNIT_COMPATIBLE" val="0"/>
  <p:tag name="KSO_WM_BEAUTIFY_FLAG" val="#wm#"/>
  <p:tag name="KSO_WM_TAG_VERSION" val="1.0"/>
  <p:tag name="KSO_WM_DIAGRAM_GROUP_CODE" val="l1-3"/>
  <p:tag name="KSO_WM_UNIT_PRESET_TEXT" val="单击此处添加文本具体内容，简明扼要的阐述您的观点。"/>
  <p:tag name="KSO_WM_UNIT_DIAGRAM_ISNUMVISUAL" val="0"/>
  <p:tag name="KSO_WM_UNIT_DIAGRAM_ISREFERUNIT" val="0"/>
  <p:tag name="KSO_WM_UNIT_NOCLEAR" val="0"/>
  <p:tag name="KSO_WM_UNIT_COLOR_SCHEME_SHAPE_ID" val="28"/>
  <p:tag name="KSO_WM_UNIT_COLOR_SCHEME_PARENT_PAGE" val="0_14"/>
  <p:tag name="KSO_WM_UNIT_TEXT_FILL_FORE_SCHEMECOLOR_INDEX" val="13"/>
  <p:tag name="KSO_WM_UNIT_TEXT_FILL_TYPE" val="1"/>
  <p:tag name="KSO_WM_UNIT_USESOURCEFORMAT_APPLY" val="1"/>
</p:tagLst>
</file>

<file path=ppt/tags/tag712.xml><?xml version="1.0" encoding="utf-8"?>
<p:tagLst xmlns:p="http://schemas.openxmlformats.org/presentationml/2006/main">
  <p:tag name="KSO_WM_TEMPLATE_CATEGORY" val="custom"/>
  <p:tag name="KSO_WM_TEMPLATE_INDEX" val="20187143"/>
  <p:tag name="KSO_WM_UNIT_TYPE" val="l_h_f"/>
  <p:tag name="KSO_WM_UNIT_INDEX" val="1_1_1"/>
  <p:tag name="KSO_WM_UNIT_ID" val="custom20187143_14*l_h_f*1_1_1"/>
  <p:tag name="KSO_WM_UNIT_LAYERLEVEL" val="1_1_1"/>
  <p:tag name="KSO_WM_UNIT_VALUE" val="65"/>
  <p:tag name="KSO_WM_UNIT_HIGHLIGHT" val="0"/>
  <p:tag name="KSO_WM_UNIT_COMPATIBLE" val="0"/>
  <p:tag name="KSO_WM_BEAUTIFY_FLAG" val="#wm#"/>
  <p:tag name="KSO_WM_TAG_VERSION" val="1.0"/>
  <p:tag name="KSO_WM_DIAGRAM_GROUP_CODE" val="l1-3"/>
  <p:tag name="KSO_WM_UNIT_PRESET_TEXT" val="单击此处添加文本具体内容，简明扼要的阐述您的观点。"/>
  <p:tag name="KSO_WM_UNIT_DIAGRAM_ISNUMVISUAL" val="0"/>
  <p:tag name="KSO_WM_UNIT_DIAGRAM_ISREFERUNIT" val="0"/>
  <p:tag name="KSO_WM_UNIT_NOCLEAR" val="0"/>
  <p:tag name="KSO_WM_UNIT_COLOR_SCHEME_SHAPE_ID" val="30"/>
  <p:tag name="KSO_WM_UNIT_COLOR_SCHEME_PARENT_PAGE" val="0_14"/>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TEMPLATE_CATEGORY" val="custom"/>
  <p:tag name="KSO_WM_TEMPLATE_INDEX" val="20187143"/>
  <p:tag name="KSO_WM_TAG_VERSION" val="1.0"/>
  <p:tag name="KSO_WM_SLIDE_ID" val="custom20187143_14"/>
  <p:tag name="KSO_WM_SLIDE_INDEX" val="14"/>
  <p:tag name="KSO_WM_SLIDE_ITEM_CNT" val="4"/>
  <p:tag name="KSO_WM_SLIDE_LAYOUT" val="a_f_l"/>
  <p:tag name="KSO_WM_SLIDE_LAYOUT_CNT" val="1_2_1"/>
  <p:tag name="KSO_WM_SLIDE_TYPE" val="text"/>
  <p:tag name="KSO_WM_SLIDE_SUBTYPE" val="picTxt"/>
  <p:tag name="KSO_WM_BEAUTIFY_FLAG" val="#wm#"/>
  <p:tag name="KSO_WM_SLIDE_POSITION" val="43.0799*165.28"/>
  <p:tag name="KSO_WM_SLIDE_SIZE" val="873.84*257.164"/>
  <p:tag name="KSO_WM_DIAGRAM_GROUP_CODE" val="l1-3"/>
  <p:tag name="KSO_WM_SLIDE_DIAGTYPE" val="l"/>
  <p:tag name="KSO_WM_TEMPLATE_SUBCATEGORY" val="0"/>
  <p:tag name="KSO_WM_SLIDE_COLORSCHEME_VERSION" val="3.2"/>
</p:tagLst>
</file>

<file path=ppt/tags/tag714.xml><?xml version="1.0" encoding="utf-8"?>
<p:tagLst xmlns:p="http://schemas.openxmlformats.org/presentationml/2006/main">
  <p:tag name="KSO_WM_TEMPLATE_CATEGORY" val="custom"/>
  <p:tag name="KSO_WM_TEMPLATE_INDEX" val="20187143"/>
  <p:tag name="KSO_WM_UNIT_TYPE" val="a"/>
  <p:tag name="KSO_WM_UNIT_INDEX" val="1"/>
  <p:tag name="KSO_WM_UNIT_ID" val="custom20187143_15*a*1"/>
  <p:tag name="KSO_WM_UNIT_LAYERLEVEL" val="1"/>
  <p:tag name="KSO_WM_UNIT_VALUE" val="6"/>
  <p:tag name="KSO_WM_UNIT_ISCONTENTSTITLE" val="0"/>
  <p:tag name="KSO_WM_UNIT_HIGHLIGHT" val="0"/>
  <p:tag name="KSO_WM_UNIT_COMPATIBLE" val="0"/>
  <p:tag name="KSO_WM_BEAUTIFY_FLAG" val="#wm#"/>
  <p:tag name="KSO_WM_TAG_VERSION" val="1.0"/>
  <p:tag name="KSO_WM_UNIT_PRESET_TEXT" val="THANKS"/>
  <p:tag name="KSO_WM_UNIT_NOCLEAR" val="0"/>
  <p:tag name="KSO_WM_UNIT_DIAGRAM_ISNUMVISUAL" val="0"/>
  <p:tag name="KSO_WM_UNIT_DIAGRAM_ISREFERUNIT" val="0"/>
  <p:tag name="KSO_WM_UNIT_COLOR_SCHEME_SHAPE_ID" val="7"/>
  <p:tag name="KSO_WM_UNIT_COLOR_SCHEME_PARENT_PAGE" val="0_15"/>
</p:tagLst>
</file>

<file path=ppt/tags/tag715.xml><?xml version="1.0" encoding="utf-8"?>
<p:tagLst xmlns:p="http://schemas.openxmlformats.org/presentationml/2006/main">
  <p:tag name="KSO_WM_UNIT_ISCONTENTSTITLE" val="0"/>
  <p:tag name="KSO_WM_UNIT_HIGHLIGHT" val="0"/>
  <p:tag name="KSO_WM_UNIT_COMPATIBLE" val="0"/>
  <p:tag name="KSO_WM_UNIT_TYPE" val="b"/>
  <p:tag name="KSO_WM_UNIT_INDEX" val="3"/>
  <p:tag name="KSO_WM_UNIT_ID" val="custom20187143_15*b*3"/>
  <p:tag name="KSO_WM_TEMPLATE_CATEGORY" val="custom"/>
  <p:tag name="KSO_WM_TEMPLATE_INDEX" val="20187143"/>
  <p:tag name="KSO_WM_UNIT_LAYERLEVEL" val="1"/>
  <p:tag name="KSO_WM_TAG_VERSION" val="1.0"/>
  <p:tag name="KSO_WM_BEAUTIFY_FLAG" val="#wm#"/>
  <p:tag name="KSO_WM_UNIT_PRESET_TEXT" val="感谢观看！"/>
  <p:tag name="KSO_WM_UNIT_VALUE" val="20"/>
  <p:tag name="KSO_WM_UNIT_NOCLEAR" val="0"/>
  <p:tag name="KSO_WM_UNIT_DIAGRAM_ISNUMVISUAL" val="0"/>
  <p:tag name="KSO_WM_UNIT_DIAGRAM_ISREFERUNIT" val="0"/>
  <p:tag name="KSO_WM_UNIT_COLOR_SCHEME_SHAPE_ID" val="5"/>
  <p:tag name="KSO_WM_UNIT_COLOR_SCHEME_PARENT_PAGE" val="0_15"/>
</p:tagLst>
</file>

<file path=ppt/tags/tag716.xml><?xml version="1.0" encoding="utf-8"?>
<p:tagLst xmlns:p="http://schemas.openxmlformats.org/presentationml/2006/main">
  <p:tag name="KSO_WM_TEMPLATE_CATEGORY" val="custom"/>
  <p:tag name="KSO_WM_TEMPLATE_INDEX" val="20187143"/>
  <p:tag name="KSO_WM_TAG_VERSION" val="1.0"/>
  <p:tag name="KSO_WM_SLIDE_ID" val="custom20187143_15"/>
  <p:tag name="KSO_WM_SLIDE_INDEX" val="15"/>
  <p:tag name="KSO_WM_SLIDE_ITEM_CNT" val="0"/>
  <p:tag name="KSO_WM_SLIDE_LAYOUT" val="a_b"/>
  <p:tag name="KSO_WM_SLIDE_LAYOUT_CNT" val="1_1"/>
  <p:tag name="KSO_WM_SLIDE_TYPE" val="endPage"/>
  <p:tag name="KSO_WM_SLIDE_SUBTYPE" val="pureTxt"/>
  <p:tag name="KSO_WM_BEAUTIFY_FLAG" val="#wm#"/>
  <p:tag name="KSO_WM_TEMPLATE_SUBCATEGORY" val="0"/>
  <p:tag name="KSO_WM_SLIDE_COLORSCHEME_VERSION" val="3.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6"/>
  <p:tag name="KSO_WM_UNIT_COLOR_SCHEME_PARENT_PAGE" val="2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7"/>
  <p:tag name="KSO_WM_UNIT_COLOR_SCHEME_PARENT_PAGE" val="2_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8"/>
  <p:tag name="KSO_WM_UNIT_COLOR_SCHEME_PARENT_PAGE" val="2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89"/>
  <p:tag name="KSO_WM_UNIT_COLOR_SCHEME_PARENT_PAGE" val="2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0"/>
  <p:tag name="KSO_WM_UNIT_COLOR_SCHEME_PARENT_PAGE" val="2_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1"/>
  <p:tag name="KSO_WM_UNIT_COLOR_SCHEME_PARENT_PAGE" val="2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2"/>
  <p:tag name="KSO_WM_UNIT_COLOR_SCHEME_PARENT_PAGE" val="2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3"/>
  <p:tag name="KSO_WM_UNIT_COLOR_SCHEME_PARENT_PAGE" val="2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2"/>
  <p:tag name="KSO_WM_UNIT_COLOR_SCHEME_PARENT_PAGE" val="2_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4"/>
  <p:tag name="KSO_WM_UNIT_COLOR_SCHEME_PARENT_PAGE" val="2_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5"/>
  <p:tag name="KSO_WM_UNIT_COLOR_SCHEME_PARENT_PAGE" val="2_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6"/>
  <p:tag name="KSO_WM_UNIT_COLOR_SCHEME_PARENT_PAGE" val="2_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7"/>
  <p:tag name="KSO_WM_UNIT_COLOR_SCHEME_PARENT_PAGE" val="2_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8"/>
  <p:tag name="KSO_WM_UNIT_COLOR_SCHEME_PARENT_PAGE" val="2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99"/>
  <p:tag name="KSO_WM_UNIT_COLOR_SCHEME_PARENT_PAGE" val="2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0"/>
  <p:tag name="KSO_WM_UNIT_COLOR_SCHEME_PARENT_PAGE" val="2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1"/>
  <p:tag name="KSO_WM_UNIT_COLOR_SCHEME_PARENT_PAGE" val="2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2"/>
  <p:tag name="KSO_WM_UNIT_COLOR_SCHEME_PARENT_PAGE" val="2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3"/>
  <p:tag name="KSO_WM_UNIT_COLOR_SCHEME_PARENT_PAGE" val="2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23"/>
  <p:tag name="KSO_WM_UNIT_COLOR_SCHEME_PARENT_PAGE" val="2_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4"/>
  <p:tag name="KSO_WM_UNIT_COLOR_SCHEME_PARENT_PAGE" val="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5"/>
  <p:tag name="KSO_WM_UNIT_COLOR_SCHEME_PARENT_PAGE" val="2_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6"/>
  <p:tag name="KSO_WM_UNIT_COLOR_SCHEME_PARENT_PAGE" val="2_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7"/>
  <p:tag name="KSO_WM_UNIT_COLOR_SCHEME_PARENT_PAGE" val="2_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8"/>
  <p:tag name="KSO_WM_UNIT_COLOR_SCHEME_PARENT_PAGE" val="2_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09"/>
  <p:tag name="KSO_WM_UNIT_COLOR_SCHEME_PARENT_PAGE" val="2_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0"/>
  <p:tag name="KSO_WM_UNIT_COLOR_SCHEME_PARENT_PAGE" val="2_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1"/>
  <p:tag name="KSO_WM_UNIT_COLOR_SCHEME_PARENT_PAGE" val="2_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2"/>
  <p:tag name="KSO_WM_UNIT_COLOR_SCHEME_PARENT_PAGE" val="2_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913"/>
  <p:tag name="KSO_WM_UNIT_COLOR_SCHEME_PARENT_PAGE" val="2_1"/>
</p:tagLst>
</file>

<file path=ppt/theme/theme1.xml><?xml version="1.0" encoding="utf-8"?>
<a:theme xmlns:a="http://schemas.openxmlformats.org/drawingml/2006/main" name="1_Office 主题​​">
  <a:themeElements>
    <a:clrScheme name="20187143">
      <a:dk1>
        <a:srgbClr val="000000"/>
      </a:dk1>
      <a:lt1>
        <a:srgbClr val="FFFFFF"/>
      </a:lt1>
      <a:dk2>
        <a:srgbClr val="4D8EDD"/>
      </a:dk2>
      <a:lt2>
        <a:srgbClr val="F0F0F0"/>
      </a:lt2>
      <a:accent1>
        <a:srgbClr val="4B8CDC"/>
      </a:accent1>
      <a:accent2>
        <a:srgbClr val="4680DB"/>
      </a:accent2>
      <a:accent3>
        <a:srgbClr val="87C8F4"/>
      </a:accent3>
      <a:accent4>
        <a:srgbClr val="FFDD41"/>
      </a:accent4>
      <a:accent5>
        <a:srgbClr val="33B679"/>
      </a:accent5>
      <a:accent6>
        <a:srgbClr val="E47368"/>
      </a:accent6>
      <a:hlink>
        <a:srgbClr val="4276AA"/>
      </a:hlink>
      <a:folHlink>
        <a:srgbClr val="BFBFB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1608</Words>
  <Application>WPS 演示</Application>
  <PresentationFormat>宽屏</PresentationFormat>
  <Paragraphs>225</Paragraphs>
  <Slides>18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微软雅黑</vt:lpstr>
      <vt:lpstr>黑体</vt:lpstr>
      <vt:lpstr>Montserrat</vt:lpstr>
      <vt:lpstr>Arial Unicode MS</vt:lpstr>
      <vt:lpstr>Sitka Text</vt:lpstr>
      <vt:lpstr>1_Office 主题​​</vt:lpstr>
      <vt:lpstr>第二章  职业教育概述</vt:lpstr>
      <vt:lpstr>第一节</vt:lpstr>
      <vt:lpstr>一、职业及其内涵特征</vt:lpstr>
      <vt:lpstr>PowerPoint 演示文稿</vt:lpstr>
      <vt:lpstr>PowerPoint 演示文稿</vt:lpstr>
      <vt:lpstr>PowerPoint 演示文稿</vt:lpstr>
      <vt:lpstr>三、职业教育的内涵</vt:lpstr>
      <vt:lpstr>三、职业教育的内涵</vt:lpstr>
      <vt:lpstr>三、职业教育的内涵</vt:lpstr>
      <vt:lpstr>三、职业教育的内涵</vt:lpstr>
      <vt:lpstr>三、职业教育的内涵</vt:lpstr>
      <vt:lpstr>PowerPoint 演示文稿</vt:lpstr>
      <vt:lpstr>第二节 职业教育的发展历程</vt:lpstr>
      <vt:lpstr>第二节 职业教育的发展历程</vt:lpstr>
      <vt:lpstr>第二节 职业教育的发展历程</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林</cp:lastModifiedBy>
  <cp:revision>28</cp:revision>
  <dcterms:created xsi:type="dcterms:W3CDTF">2019-05-21T01:05:00Z</dcterms:created>
  <dcterms:modified xsi:type="dcterms:W3CDTF">2019-05-21T06:35:06Z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